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58" r:id="rId3"/>
    <p:sldId id="262" r:id="rId4"/>
    <p:sldId id="264" r:id="rId5"/>
    <p:sldId id="267" r:id="rId6"/>
    <p:sldId id="269" r:id="rId7"/>
    <p:sldId id="268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C3D63-9B87-49C2-927E-4CCA9464461D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21859-32A6-4D4C-BE50-582DEC4C3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Starten</a:t>
            </a:r>
            <a:r>
              <a:rPr lang="nl-NL" baseline="0" dirty="0" smtClean="0"/>
              <a:t> met de proefjes.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1859-32A6-4D4C-BE50-582DEC4C391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24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Uitleg plaatje wat er allemaal te zien is.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1859-32A6-4D4C-BE50-582DEC4C391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60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1859-32A6-4D4C-BE50-582DEC4C391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77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Mochten er vragen zijn, kun je er een paar noteren?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1859-32A6-4D4C-BE50-582DEC4C391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68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Boekjes uitdelen</a:t>
            </a:r>
            <a:r>
              <a:rPr lang="nl-NL" baseline="0" dirty="0" smtClean="0"/>
              <a:t> van de proefjes.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1859-32A6-4D4C-BE50-582DEC4C391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81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D4FD-303E-41CB-9BD1-06014AC38627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678A-59DD-46B6-914D-87CC7FE99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38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D4FD-303E-41CB-9BD1-06014AC38627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678A-59DD-46B6-914D-87CC7FE99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80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D4FD-303E-41CB-9BD1-06014AC38627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678A-59DD-46B6-914D-87CC7FE99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80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D4FD-303E-41CB-9BD1-06014AC38627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678A-59DD-46B6-914D-87CC7FE99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90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D4FD-303E-41CB-9BD1-06014AC38627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678A-59DD-46B6-914D-87CC7FE99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78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D4FD-303E-41CB-9BD1-06014AC38627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678A-59DD-46B6-914D-87CC7FE99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83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D4FD-303E-41CB-9BD1-06014AC38627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678A-59DD-46B6-914D-87CC7FE99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0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D4FD-303E-41CB-9BD1-06014AC38627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678A-59DD-46B6-914D-87CC7FE99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3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D4FD-303E-41CB-9BD1-06014AC38627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678A-59DD-46B6-914D-87CC7FE99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D4FD-303E-41CB-9BD1-06014AC38627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678A-59DD-46B6-914D-87CC7FE99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0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D4FD-303E-41CB-9BD1-06014AC38627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678A-59DD-46B6-914D-87CC7FE99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08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D4FD-303E-41CB-9BD1-06014AC38627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678A-59DD-46B6-914D-87CC7FE99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55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Mijn spreekbeurt gaat over </a:t>
            </a:r>
            <a:r>
              <a:rPr lang="nl-NL" b="1" dirty="0" smtClean="0"/>
              <a:t>Scheikunde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" b="5378"/>
          <a:stretch/>
        </p:blipFill>
        <p:spPr>
          <a:xfrm>
            <a:off x="1475656" y="1700808"/>
            <a:ext cx="6075940" cy="4392488"/>
          </a:xfrm>
        </p:spPr>
      </p:pic>
    </p:spTree>
    <p:extLst>
      <p:ext uri="{BB962C8B-B14F-4D97-AF65-F5344CB8AC3E}">
        <p14:creationId xmlns:p14="http://schemas.microsoft.com/office/powerpoint/2010/main" val="2978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l-NL" dirty="0" smtClean="0"/>
              <a:t>Einde spreekbeurt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59" y="1556792"/>
            <a:ext cx="6379681" cy="4525963"/>
          </a:xfrm>
        </p:spPr>
      </p:pic>
    </p:spTree>
    <p:extLst>
      <p:ext uri="{BB962C8B-B14F-4D97-AF65-F5344CB8AC3E}">
        <p14:creationId xmlns:p14="http://schemas.microsoft.com/office/powerpoint/2010/main" val="305431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nl-NL" dirty="0" smtClean="0"/>
              <a:t>Wat is scheikunde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7" b="3626"/>
          <a:stretch/>
        </p:blipFill>
        <p:spPr>
          <a:xfrm>
            <a:off x="4139952" y="1773635"/>
            <a:ext cx="4438747" cy="4361834"/>
          </a:xfrm>
        </p:spPr>
      </p:pic>
      <p:sp>
        <p:nvSpPr>
          <p:cNvPr id="5" name="Rechthoek 4"/>
          <p:cNvSpPr/>
          <p:nvPr/>
        </p:nvSpPr>
        <p:spPr>
          <a:xfrm>
            <a:off x="549362" y="1477543"/>
            <a:ext cx="4004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/>
              <a:t>Scheikunde kan je ook  wetenschap </a:t>
            </a:r>
            <a:r>
              <a:rPr lang="nl-NL" sz="2000" dirty="0" smtClean="0"/>
              <a:t>noemen.</a:t>
            </a:r>
            <a:endParaRPr lang="nl-NL" sz="2000" dirty="0"/>
          </a:p>
        </p:txBody>
      </p:sp>
      <p:sp>
        <p:nvSpPr>
          <p:cNvPr id="8" name="Rechthoek 7"/>
          <p:cNvSpPr/>
          <p:nvPr/>
        </p:nvSpPr>
        <p:spPr>
          <a:xfrm>
            <a:off x="596218" y="2420888"/>
            <a:ext cx="3572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Een </a:t>
            </a:r>
            <a:r>
              <a:rPr lang="nl-NL" dirty="0"/>
              <a:t>w</a:t>
            </a:r>
            <a:r>
              <a:rPr lang="nl-NL" dirty="0" smtClean="0"/>
              <a:t>etenschapper </a:t>
            </a:r>
            <a:r>
              <a:rPr lang="nl-NL" dirty="0" smtClean="0"/>
              <a:t>is </a:t>
            </a:r>
            <a:r>
              <a:rPr lang="nl-NL" dirty="0" smtClean="0"/>
              <a:t>iemand die scheikundige</a:t>
            </a:r>
            <a:r>
              <a:rPr lang="nl-NL" dirty="0"/>
              <a:t> </a:t>
            </a:r>
            <a:r>
              <a:rPr lang="nl-NL" dirty="0" smtClean="0"/>
              <a:t>proefjes doet.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567262" y="3490967"/>
            <a:ext cx="34286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Met </a:t>
            </a:r>
            <a:r>
              <a:rPr lang="nl-NL" dirty="0" smtClean="0"/>
              <a:t>scheikunde </a:t>
            </a:r>
            <a:r>
              <a:rPr lang="nl-NL" dirty="0" smtClean="0"/>
              <a:t>wordt onderzoek gedaan naar kleine stofjes. </a:t>
            </a:r>
          </a:p>
          <a:p>
            <a:r>
              <a:rPr lang="nl-NL" dirty="0" smtClean="0"/>
              <a:t>Veel kleine stofjes op aarde bestaat uit chemische deeltjes.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Proefjes en onderzoeken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337" r="5645" b="9238"/>
          <a:stretch/>
        </p:blipFill>
        <p:spPr>
          <a:xfrm>
            <a:off x="2849813" y="2665733"/>
            <a:ext cx="5791201" cy="3685309"/>
          </a:xfrm>
        </p:spPr>
      </p:pic>
      <p:sp>
        <p:nvSpPr>
          <p:cNvPr id="5" name="Rechthoek 4"/>
          <p:cNvSpPr/>
          <p:nvPr/>
        </p:nvSpPr>
        <p:spPr>
          <a:xfrm>
            <a:off x="539552" y="1772816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Met scheikunde doe je proefjes en onderzoeken waarom verschillende </a:t>
            </a:r>
            <a:r>
              <a:rPr lang="nl-NL" dirty="0" smtClean="0"/>
              <a:t>stofjes</a:t>
            </a:r>
            <a:r>
              <a:rPr lang="nl-NL" dirty="0" smtClean="0"/>
              <a:t> </a:t>
            </a:r>
            <a:r>
              <a:rPr lang="nl-NL" dirty="0" smtClean="0"/>
              <a:t>anders op elkaar reageren. 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51740" y="24928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Ook kan </a:t>
            </a:r>
            <a:r>
              <a:rPr lang="nl-NL" dirty="0" smtClean="0"/>
              <a:t>je</a:t>
            </a:r>
            <a:r>
              <a:rPr lang="nl-NL" dirty="0" smtClean="0"/>
              <a:t> </a:t>
            </a:r>
            <a:r>
              <a:rPr lang="nl-NL" dirty="0" smtClean="0"/>
              <a:t>met een microscoop kijken hoe </a:t>
            </a:r>
            <a:r>
              <a:rPr lang="nl-NL" dirty="0" smtClean="0"/>
              <a:t>stofjes</a:t>
            </a:r>
            <a:r>
              <a:rPr lang="nl-NL" dirty="0" smtClean="0"/>
              <a:t> </a:t>
            </a:r>
            <a:r>
              <a:rPr lang="nl-NL" dirty="0" smtClean="0"/>
              <a:t>zijn </a:t>
            </a:r>
            <a:r>
              <a:rPr lang="nl-NL" dirty="0" smtClean="0"/>
              <a:t>op</a:t>
            </a:r>
            <a:r>
              <a:rPr lang="nl-NL" dirty="0" smtClean="0"/>
              <a:t>g</a:t>
            </a:r>
            <a:r>
              <a:rPr lang="nl-NL" dirty="0" smtClean="0"/>
              <a:t>ebouwd</a:t>
            </a:r>
            <a:r>
              <a:rPr lang="nl-NL" dirty="0" smtClean="0"/>
              <a:t>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81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Elke dag scheikunde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97"/>
          <a:stretch/>
        </p:blipFill>
        <p:spPr>
          <a:xfrm>
            <a:off x="603888" y="2708921"/>
            <a:ext cx="3968112" cy="2755466"/>
          </a:xfrm>
        </p:spPr>
      </p:pic>
      <p:sp>
        <p:nvSpPr>
          <p:cNvPr id="10" name="Rechthoek 9"/>
          <p:cNvSpPr/>
          <p:nvPr/>
        </p:nvSpPr>
        <p:spPr>
          <a:xfrm>
            <a:off x="603888" y="1700808"/>
            <a:ext cx="72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Door scheikunde kunnen we </a:t>
            </a:r>
            <a:r>
              <a:rPr lang="nl-NL" dirty="0"/>
              <a:t>bijvoorbeeld plastic en </a:t>
            </a:r>
            <a:r>
              <a:rPr lang="nl-NL" dirty="0" err="1" smtClean="0"/>
              <a:t>putty</a:t>
            </a:r>
            <a:r>
              <a:rPr lang="nl-NL" dirty="0" smtClean="0"/>
              <a:t> slijm maken.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251520" y="558924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Iedereen heeft dus eigenlijk elke dag met scheikunde te maken.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42909" r="55044" b="8739"/>
          <a:stretch/>
        </p:blipFill>
        <p:spPr bwMode="auto">
          <a:xfrm>
            <a:off x="4860032" y="2597328"/>
            <a:ext cx="3634543" cy="300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6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Moleculen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6752"/>
            <a:ext cx="4429321" cy="4882218"/>
          </a:xfrm>
        </p:spPr>
      </p:pic>
      <p:sp>
        <p:nvSpPr>
          <p:cNvPr id="5" name="Rechthoek 4"/>
          <p:cNvSpPr/>
          <p:nvPr/>
        </p:nvSpPr>
        <p:spPr>
          <a:xfrm>
            <a:off x="251520" y="4149080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Een </a:t>
            </a:r>
            <a:r>
              <a:rPr lang="nl-NL" b="1" dirty="0"/>
              <a:t>molecuul</a:t>
            </a:r>
            <a:r>
              <a:rPr lang="nl-NL" dirty="0"/>
              <a:t> is </a:t>
            </a:r>
            <a:r>
              <a:rPr lang="nl-NL" dirty="0" smtClean="0"/>
              <a:t>een klein </a:t>
            </a:r>
            <a:r>
              <a:rPr lang="nl-NL" dirty="0"/>
              <a:t>stukje van een </a:t>
            </a:r>
            <a:r>
              <a:rPr lang="nl-NL" dirty="0" smtClean="0"/>
              <a:t>bouwsteen (stofje).</a:t>
            </a:r>
          </a:p>
          <a:p>
            <a:r>
              <a:rPr lang="nl-NL" dirty="0" smtClean="0"/>
              <a:t>En moleculen </a:t>
            </a:r>
            <a:r>
              <a:rPr lang="nl-NL" dirty="0"/>
              <a:t>bestaan weer uit </a:t>
            </a:r>
            <a:r>
              <a:rPr lang="nl-NL" dirty="0" smtClean="0"/>
              <a:t>atomen.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8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Atoom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1080"/>
            <a:ext cx="4522972" cy="4538200"/>
          </a:xfrm>
        </p:spPr>
      </p:pic>
      <p:sp>
        <p:nvSpPr>
          <p:cNvPr id="5" name="Tekstvak 4"/>
          <p:cNvSpPr txBox="1"/>
          <p:nvPr/>
        </p:nvSpPr>
        <p:spPr>
          <a:xfrm>
            <a:off x="1331640" y="6021288"/>
            <a:ext cx="719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Een atoom is het allerkleinste deeltje van een chemisch </a:t>
            </a:r>
            <a:r>
              <a:rPr lang="nl-NL" dirty="0" smtClean="0"/>
              <a:t>bouwsteen (stofje)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19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351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Moleculen formule</a:t>
            </a:r>
            <a:br>
              <a:rPr lang="nl-NL" b="1" dirty="0" smtClean="0"/>
            </a:br>
            <a:r>
              <a:rPr lang="nl-NL" dirty="0"/>
              <a:t>Z</a:t>
            </a:r>
            <a:r>
              <a:rPr lang="nl-NL" dirty="0" smtClean="0"/>
              <a:t>o </a:t>
            </a:r>
            <a:r>
              <a:rPr lang="nl-NL" dirty="0"/>
              <a:t>ziet er een formule uit.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320220" cy="252992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6832"/>
            <a:ext cx="4104456" cy="270719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148064" y="501317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Citroenzuur</a:t>
            </a:r>
            <a:endParaRPr lang="nl-NL" sz="32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1187624" y="504015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</a:t>
            </a:r>
            <a:r>
              <a:rPr lang="nl-NL" sz="3200" b="1" dirty="0" smtClean="0"/>
              <a:t>icarbonaat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2601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Afkortingen van </a:t>
            </a:r>
            <a:r>
              <a:rPr lang="nl-NL" dirty="0" smtClean="0"/>
              <a:t>bouwstenen </a:t>
            </a:r>
            <a:r>
              <a:rPr lang="nl-NL" sz="3200" dirty="0" smtClean="0"/>
              <a:t>(stofje)</a:t>
            </a:r>
            <a:endParaRPr lang="nl-NL" sz="3200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969" r="1590"/>
          <a:stretch/>
        </p:blipFill>
        <p:spPr>
          <a:xfrm>
            <a:off x="3419872" y="1214368"/>
            <a:ext cx="5112568" cy="492068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42833" y="562927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Vliegtuig is gemaakt van aluminium (Al)</a:t>
            </a:r>
            <a:endParaRPr lang="nl-NL" dirty="0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2282409" y="1545274"/>
            <a:ext cx="2469516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242833" y="317483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Fluor tandpasta (F)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42833" y="133576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Heliumballon (He)</a:t>
            </a:r>
            <a:endParaRPr lang="nl-NL" dirty="0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2282409" y="3359499"/>
            <a:ext cx="3793370" cy="8302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2697544" y="5589242"/>
            <a:ext cx="3484319" cy="4820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242833" y="402545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Lucht (O)</a:t>
            </a:r>
            <a:endParaRPr lang="nl-NL" dirty="0"/>
          </a:p>
        </p:txBody>
      </p:sp>
      <p:cxnSp>
        <p:nvCxnSpPr>
          <p:cNvPr id="30" name="Rechte verbindingslijn met pijl 29"/>
          <p:cNvCxnSpPr/>
          <p:nvPr/>
        </p:nvCxnSpPr>
        <p:spPr>
          <a:xfrm flipV="1">
            <a:off x="1770139" y="4189732"/>
            <a:ext cx="1761937" cy="203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Heb je vragen over </a:t>
            </a:r>
            <a:r>
              <a:rPr lang="nl-NL" dirty="0" smtClean="0"/>
              <a:t>mijn spreekbeurt</a:t>
            </a:r>
            <a:r>
              <a:rPr lang="nl-NL" dirty="0" smtClean="0"/>
              <a:t>?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8140358" cy="4533137"/>
          </a:xfrm>
        </p:spPr>
      </p:pic>
    </p:spTree>
    <p:extLst>
      <p:ext uri="{BB962C8B-B14F-4D97-AF65-F5344CB8AC3E}">
        <p14:creationId xmlns:p14="http://schemas.microsoft.com/office/powerpoint/2010/main" val="16339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9537</TotalTime>
  <Words>179</Words>
  <Application>Microsoft Office PowerPoint</Application>
  <PresentationFormat>Diavoorstelling (4:3)</PresentationFormat>
  <Paragraphs>36</Paragraphs>
  <Slides>10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Mijn spreekbeurt gaat over Scheikunde</vt:lpstr>
      <vt:lpstr>Wat is scheikunde</vt:lpstr>
      <vt:lpstr> Proefjes en onderzoeken</vt:lpstr>
      <vt:lpstr>Elke dag scheikunde</vt:lpstr>
      <vt:lpstr>Moleculen</vt:lpstr>
      <vt:lpstr>Atoom</vt:lpstr>
      <vt:lpstr>Moleculen formule Zo ziet er een formule uit. </vt:lpstr>
      <vt:lpstr>Afkortingen van bouwstenen (stofje)</vt:lpstr>
      <vt:lpstr>Heb je vragen over mijn spreekbeurt? </vt:lpstr>
      <vt:lpstr>Einde spreekbeurt</vt:lpstr>
    </vt:vector>
  </TitlesOfParts>
  <Company>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35</cp:revision>
  <dcterms:created xsi:type="dcterms:W3CDTF">2018-01-07T19:29:53Z</dcterms:created>
  <dcterms:modified xsi:type="dcterms:W3CDTF">2018-01-18T21:38:44Z</dcterms:modified>
</cp:coreProperties>
</file>