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6"/>
  </p:notesMasterIdLst>
  <p:sldIdLst>
    <p:sldId id="290" r:id="rId5"/>
    <p:sldId id="372" r:id="rId6"/>
    <p:sldId id="390" r:id="rId7"/>
    <p:sldId id="293" r:id="rId8"/>
    <p:sldId id="356" r:id="rId9"/>
    <p:sldId id="349" r:id="rId10"/>
    <p:sldId id="350" r:id="rId11"/>
    <p:sldId id="263" r:id="rId12"/>
    <p:sldId id="334" r:id="rId13"/>
    <p:sldId id="278" r:id="rId14"/>
    <p:sldId id="336" r:id="rId15"/>
    <p:sldId id="387" r:id="rId16"/>
    <p:sldId id="337" r:id="rId17"/>
    <p:sldId id="347" r:id="rId18"/>
    <p:sldId id="340" r:id="rId19"/>
    <p:sldId id="341" r:id="rId20"/>
    <p:sldId id="359" r:id="rId21"/>
    <p:sldId id="362" r:id="rId22"/>
    <p:sldId id="357" r:id="rId23"/>
    <p:sldId id="373" r:id="rId24"/>
    <p:sldId id="365" r:id="rId25"/>
    <p:sldId id="381" r:id="rId26"/>
    <p:sldId id="375" r:id="rId27"/>
    <p:sldId id="380" r:id="rId28"/>
    <p:sldId id="383" r:id="rId29"/>
    <p:sldId id="370" r:id="rId30"/>
    <p:sldId id="389" r:id="rId31"/>
    <p:sldId id="391" r:id="rId32"/>
    <p:sldId id="392" r:id="rId33"/>
    <p:sldId id="369" r:id="rId34"/>
    <p:sldId id="38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on van Brederode" initials="MvB" lastIdx="2" clrIdx="0">
    <p:extLst>
      <p:ext uri="{19B8F6BF-5375-455C-9EA6-DF929625EA0E}">
        <p15:presenceInfo xmlns:p15="http://schemas.microsoft.com/office/powerpoint/2012/main" userId="Marion van Brederod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5A8FD1-4A14-4174-9A40-1AA6BE9B98A7}" v="6839" dt="2021-11-06T10:30:03.30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8" autoAdjust="0"/>
    <p:restoredTop sz="94660"/>
  </p:normalViewPr>
  <p:slideViewPr>
    <p:cSldViewPr snapToGrid="0">
      <p:cViewPr varScale="1">
        <p:scale>
          <a:sx n="86" d="100"/>
          <a:sy n="86" d="100"/>
        </p:scale>
        <p:origin x="49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on van Brederode" userId="a0bb1ee1-bc14-40f6-847a-b080f76c381c" providerId="ADAL" clId="{395A8FD1-4A14-4174-9A40-1AA6BE9B98A7}"/>
    <pc:docChg chg="undo custSel addSld delSld modSld sldOrd">
      <pc:chgData name="Marion van Brederode" userId="a0bb1ee1-bc14-40f6-847a-b080f76c381c" providerId="ADAL" clId="{395A8FD1-4A14-4174-9A40-1AA6BE9B98A7}" dt="2021-11-07T08:24:19.926" v="15545" actId="20577"/>
      <pc:docMkLst>
        <pc:docMk/>
      </pc:docMkLst>
      <pc:sldChg chg="modSp mod">
        <pc:chgData name="Marion van Brederode" userId="a0bb1ee1-bc14-40f6-847a-b080f76c381c" providerId="ADAL" clId="{395A8FD1-4A14-4174-9A40-1AA6BE9B98A7}" dt="2021-11-04T17:43:49.984" v="15363" actId="20577"/>
        <pc:sldMkLst>
          <pc:docMk/>
          <pc:sldMk cId="3365354105" sldId="263"/>
        </pc:sldMkLst>
        <pc:spChg chg="mod">
          <ac:chgData name="Marion van Brederode" userId="a0bb1ee1-bc14-40f6-847a-b080f76c381c" providerId="ADAL" clId="{395A8FD1-4A14-4174-9A40-1AA6BE9B98A7}" dt="2021-11-01T11:37:31.526" v="53" actId="403"/>
          <ac:spMkLst>
            <pc:docMk/>
            <pc:sldMk cId="3365354105" sldId="263"/>
            <ac:spMk id="3" creationId="{BBFB29D9-04D0-4E96-A27F-2428BF54B28A}"/>
          </ac:spMkLst>
        </pc:spChg>
        <pc:spChg chg="mod">
          <ac:chgData name="Marion van Brederode" userId="a0bb1ee1-bc14-40f6-847a-b080f76c381c" providerId="ADAL" clId="{395A8FD1-4A14-4174-9A40-1AA6BE9B98A7}" dt="2021-11-04T17:43:49.984" v="15363" actId="20577"/>
          <ac:spMkLst>
            <pc:docMk/>
            <pc:sldMk cId="3365354105" sldId="263"/>
            <ac:spMk id="11" creationId="{123C5320-32C5-46D5-9EC5-E770F3407D5F}"/>
          </ac:spMkLst>
        </pc:spChg>
        <pc:picChg chg="mod">
          <ac:chgData name="Marion van Brederode" userId="a0bb1ee1-bc14-40f6-847a-b080f76c381c" providerId="ADAL" clId="{395A8FD1-4A14-4174-9A40-1AA6BE9B98A7}" dt="2021-11-01T11:37:36.263" v="54" actId="1076"/>
          <ac:picMkLst>
            <pc:docMk/>
            <pc:sldMk cId="3365354105" sldId="263"/>
            <ac:picMk id="18" creationId="{225614DF-B0AA-4F56-9460-3F77A7FA4599}"/>
          </ac:picMkLst>
        </pc:picChg>
      </pc:sldChg>
      <pc:sldChg chg="modSp mod">
        <pc:chgData name="Marion van Brederode" userId="a0bb1ee1-bc14-40f6-847a-b080f76c381c" providerId="ADAL" clId="{395A8FD1-4A14-4174-9A40-1AA6BE9B98A7}" dt="2021-11-06T15:20:02.742" v="15451" actId="20577"/>
        <pc:sldMkLst>
          <pc:docMk/>
          <pc:sldMk cId="49034265" sldId="290"/>
        </pc:sldMkLst>
        <pc:spChg chg="mod">
          <ac:chgData name="Marion van Brederode" userId="a0bb1ee1-bc14-40f6-847a-b080f76c381c" providerId="ADAL" clId="{395A8FD1-4A14-4174-9A40-1AA6BE9B98A7}" dt="2021-11-06T15:20:02.742" v="15451" actId="20577"/>
          <ac:spMkLst>
            <pc:docMk/>
            <pc:sldMk cId="49034265" sldId="290"/>
            <ac:spMk id="2" creationId="{F0309019-9DA1-4B10-95DD-BFF619454D45}"/>
          </ac:spMkLst>
        </pc:spChg>
        <pc:spChg chg="mod">
          <ac:chgData name="Marion van Brederode" userId="a0bb1ee1-bc14-40f6-847a-b080f76c381c" providerId="ADAL" clId="{395A8FD1-4A14-4174-9A40-1AA6BE9B98A7}" dt="2021-11-04T10:55:24.789" v="8176" actId="20577"/>
          <ac:spMkLst>
            <pc:docMk/>
            <pc:sldMk cId="49034265" sldId="290"/>
            <ac:spMk id="3" creationId="{19E3F774-20BE-4524-B184-6D70229E9317}"/>
          </ac:spMkLst>
        </pc:spChg>
        <pc:spChg chg="mod">
          <ac:chgData name="Marion van Brederode" userId="a0bb1ee1-bc14-40f6-847a-b080f76c381c" providerId="ADAL" clId="{395A8FD1-4A14-4174-9A40-1AA6BE9B98A7}" dt="2021-11-04T10:55:56.478" v="8179" actId="1076"/>
          <ac:spMkLst>
            <pc:docMk/>
            <pc:sldMk cId="49034265" sldId="290"/>
            <ac:spMk id="18" creationId="{BDD60E83-5698-4E72-A4A3-AC020680E25E}"/>
          </ac:spMkLst>
        </pc:spChg>
        <pc:spChg chg="mod">
          <ac:chgData name="Marion van Brederode" userId="a0bb1ee1-bc14-40f6-847a-b080f76c381c" providerId="ADAL" clId="{395A8FD1-4A14-4174-9A40-1AA6BE9B98A7}" dt="2021-11-06T15:19:42.229" v="15436" actId="404"/>
          <ac:spMkLst>
            <pc:docMk/>
            <pc:sldMk cId="49034265" sldId="290"/>
            <ac:spMk id="22" creationId="{25766C8C-2424-48C7-A902-4AC9E9959216}"/>
          </ac:spMkLst>
        </pc:spChg>
        <pc:picChg chg="mod">
          <ac:chgData name="Marion van Brederode" userId="a0bb1ee1-bc14-40f6-847a-b080f76c381c" providerId="ADAL" clId="{395A8FD1-4A14-4174-9A40-1AA6BE9B98A7}" dt="2021-11-04T10:54:39.390" v="8167" actId="1076"/>
          <ac:picMkLst>
            <pc:docMk/>
            <pc:sldMk cId="49034265" sldId="290"/>
            <ac:picMk id="5" creationId="{A93D8933-C443-435C-9BE1-3F0E56E0AAA4}"/>
          </ac:picMkLst>
        </pc:picChg>
        <pc:picChg chg="mod">
          <ac:chgData name="Marion van Brederode" userId="a0bb1ee1-bc14-40f6-847a-b080f76c381c" providerId="ADAL" clId="{395A8FD1-4A14-4174-9A40-1AA6BE9B98A7}" dt="2021-11-04T10:55:01.076" v="8173" actId="1076"/>
          <ac:picMkLst>
            <pc:docMk/>
            <pc:sldMk cId="49034265" sldId="290"/>
            <ac:picMk id="8" creationId="{8424B438-C1A2-4F4C-99E9-0406CCADBF9F}"/>
          </ac:picMkLst>
        </pc:picChg>
        <pc:picChg chg="mod">
          <ac:chgData name="Marion van Brederode" userId="a0bb1ee1-bc14-40f6-847a-b080f76c381c" providerId="ADAL" clId="{395A8FD1-4A14-4174-9A40-1AA6BE9B98A7}" dt="2021-11-04T10:54:50.833" v="8170" actId="1076"/>
          <ac:picMkLst>
            <pc:docMk/>
            <pc:sldMk cId="49034265" sldId="290"/>
            <ac:picMk id="9" creationId="{0CE3B821-0979-4402-82F3-E81ABD5192BE}"/>
          </ac:picMkLst>
        </pc:picChg>
        <pc:picChg chg="mod">
          <ac:chgData name="Marion van Brederode" userId="a0bb1ee1-bc14-40f6-847a-b080f76c381c" providerId="ADAL" clId="{395A8FD1-4A14-4174-9A40-1AA6BE9B98A7}" dt="2021-11-04T10:54:52.724" v="8171" actId="1076"/>
          <ac:picMkLst>
            <pc:docMk/>
            <pc:sldMk cId="49034265" sldId="290"/>
            <ac:picMk id="19" creationId="{77024EC1-9648-49E6-8E5D-C4737E195370}"/>
          </ac:picMkLst>
        </pc:picChg>
      </pc:sldChg>
      <pc:sldChg chg="modSp mod">
        <pc:chgData name="Marion van Brederode" userId="a0bb1ee1-bc14-40f6-847a-b080f76c381c" providerId="ADAL" clId="{395A8FD1-4A14-4174-9A40-1AA6BE9B98A7}" dt="2021-11-07T08:22:29.794" v="15544" actId="20577"/>
        <pc:sldMkLst>
          <pc:docMk/>
          <pc:sldMk cId="3866264813" sldId="334"/>
        </pc:sldMkLst>
        <pc:spChg chg="mod">
          <ac:chgData name="Marion van Brederode" userId="a0bb1ee1-bc14-40f6-847a-b080f76c381c" providerId="ADAL" clId="{395A8FD1-4A14-4174-9A40-1AA6BE9B98A7}" dt="2021-11-07T08:22:29.794" v="15544" actId="20577"/>
          <ac:spMkLst>
            <pc:docMk/>
            <pc:sldMk cId="3866264813" sldId="334"/>
            <ac:spMk id="11" creationId="{123C5320-32C5-46D5-9EC5-E770F3407D5F}"/>
          </ac:spMkLst>
        </pc:spChg>
        <pc:graphicFrameChg chg="mod">
          <ac:chgData name="Marion van Brederode" userId="a0bb1ee1-bc14-40f6-847a-b080f76c381c" providerId="ADAL" clId="{395A8FD1-4A14-4174-9A40-1AA6BE9B98A7}" dt="2021-11-04T13:17:31.011" v="9218" actId="20577"/>
          <ac:graphicFrameMkLst>
            <pc:docMk/>
            <pc:sldMk cId="3866264813" sldId="334"/>
            <ac:graphicFrameMk id="14" creationId="{F32AD13B-017E-4242-9583-F4A6E237DFA8}"/>
          </ac:graphicFrameMkLst>
        </pc:graphicFrameChg>
      </pc:sldChg>
      <pc:sldChg chg="addSp modSp mod">
        <pc:chgData name="Marion van Brederode" userId="a0bb1ee1-bc14-40f6-847a-b080f76c381c" providerId="ADAL" clId="{395A8FD1-4A14-4174-9A40-1AA6BE9B98A7}" dt="2021-11-01T11:48:39.200" v="181" actId="20577"/>
        <pc:sldMkLst>
          <pc:docMk/>
          <pc:sldMk cId="1952918636" sldId="336"/>
        </pc:sldMkLst>
        <pc:spChg chg="add mod">
          <ac:chgData name="Marion van Brederode" userId="a0bb1ee1-bc14-40f6-847a-b080f76c381c" providerId="ADAL" clId="{395A8FD1-4A14-4174-9A40-1AA6BE9B98A7}" dt="2021-11-01T11:48:39.200" v="181" actId="20577"/>
          <ac:spMkLst>
            <pc:docMk/>
            <pc:sldMk cId="1952918636" sldId="336"/>
            <ac:spMk id="2" creationId="{E9443FD7-E0D3-4348-BEB6-340AD5DD6F6C}"/>
          </ac:spMkLst>
        </pc:spChg>
        <pc:picChg chg="mod">
          <ac:chgData name="Marion van Brederode" userId="a0bb1ee1-bc14-40f6-847a-b080f76c381c" providerId="ADAL" clId="{395A8FD1-4A14-4174-9A40-1AA6BE9B98A7}" dt="2021-11-01T11:48:04.251" v="157" actId="1076"/>
          <ac:picMkLst>
            <pc:docMk/>
            <pc:sldMk cId="1952918636" sldId="336"/>
            <ac:picMk id="3" creationId="{46E015E2-C219-43A6-BE22-6986358988E5}"/>
          </ac:picMkLst>
        </pc:picChg>
        <pc:picChg chg="mod">
          <ac:chgData name="Marion van Brederode" userId="a0bb1ee1-bc14-40f6-847a-b080f76c381c" providerId="ADAL" clId="{395A8FD1-4A14-4174-9A40-1AA6BE9B98A7}" dt="2021-11-01T11:47:46.485" v="152" actId="1076"/>
          <ac:picMkLst>
            <pc:docMk/>
            <pc:sldMk cId="1952918636" sldId="336"/>
            <ac:picMk id="6" creationId="{C6843C3D-EFD0-416F-B816-D55C95276FA8}"/>
          </ac:picMkLst>
        </pc:picChg>
        <pc:picChg chg="mod">
          <ac:chgData name="Marion van Brederode" userId="a0bb1ee1-bc14-40f6-847a-b080f76c381c" providerId="ADAL" clId="{395A8FD1-4A14-4174-9A40-1AA6BE9B98A7}" dt="2021-11-01T11:47:53.407" v="154" actId="1076"/>
          <ac:picMkLst>
            <pc:docMk/>
            <pc:sldMk cId="1952918636" sldId="336"/>
            <ac:picMk id="7" creationId="{626560CD-4135-4D4A-8ED9-99D8BF60A95C}"/>
          </ac:picMkLst>
        </pc:picChg>
      </pc:sldChg>
      <pc:sldChg chg="addSp mod">
        <pc:chgData name="Marion van Brederode" userId="a0bb1ee1-bc14-40f6-847a-b080f76c381c" providerId="ADAL" clId="{395A8FD1-4A14-4174-9A40-1AA6BE9B98A7}" dt="2021-11-01T11:52:22.522" v="183" actId="9405"/>
        <pc:sldMkLst>
          <pc:docMk/>
          <pc:sldMk cId="3067948590" sldId="341"/>
        </pc:sldMkLst>
        <pc:inkChg chg="add">
          <ac:chgData name="Marion van Brederode" userId="a0bb1ee1-bc14-40f6-847a-b080f76c381c" providerId="ADAL" clId="{395A8FD1-4A14-4174-9A40-1AA6BE9B98A7}" dt="2021-11-01T11:52:20.206" v="182" actId="9405"/>
          <ac:inkMkLst>
            <pc:docMk/>
            <pc:sldMk cId="3067948590" sldId="341"/>
            <ac:inkMk id="3" creationId="{4831D380-345B-4F88-99DF-1CD17FFD821A}"/>
          </ac:inkMkLst>
        </pc:inkChg>
        <pc:inkChg chg="add">
          <ac:chgData name="Marion van Brederode" userId="a0bb1ee1-bc14-40f6-847a-b080f76c381c" providerId="ADAL" clId="{395A8FD1-4A14-4174-9A40-1AA6BE9B98A7}" dt="2021-11-01T11:52:22.522" v="183" actId="9405"/>
          <ac:inkMkLst>
            <pc:docMk/>
            <pc:sldMk cId="3067948590" sldId="341"/>
            <ac:inkMk id="4" creationId="{598EA704-4412-48C8-B81D-A2A40975FF86}"/>
          </ac:inkMkLst>
        </pc:inkChg>
      </pc:sldChg>
      <pc:sldChg chg="modSp mod">
        <pc:chgData name="Marion van Brederode" userId="a0bb1ee1-bc14-40f6-847a-b080f76c381c" providerId="ADAL" clId="{395A8FD1-4A14-4174-9A40-1AA6BE9B98A7}" dt="2021-11-07T08:24:19.926" v="15545" actId="20577"/>
        <pc:sldMkLst>
          <pc:docMk/>
          <pc:sldMk cId="770045418" sldId="349"/>
        </pc:sldMkLst>
        <pc:spChg chg="mod">
          <ac:chgData name="Marion van Brederode" userId="a0bb1ee1-bc14-40f6-847a-b080f76c381c" providerId="ADAL" clId="{395A8FD1-4A14-4174-9A40-1AA6BE9B98A7}" dt="2021-11-07T08:24:19.926" v="15545" actId="20577"/>
          <ac:spMkLst>
            <pc:docMk/>
            <pc:sldMk cId="770045418" sldId="349"/>
            <ac:spMk id="2" creationId="{B16624EE-97DE-4B52-98E3-AC79B8174419}"/>
          </ac:spMkLst>
        </pc:spChg>
      </pc:sldChg>
      <pc:sldChg chg="addSp delSp modSp mod">
        <pc:chgData name="Marion van Brederode" userId="a0bb1ee1-bc14-40f6-847a-b080f76c381c" providerId="ADAL" clId="{395A8FD1-4A14-4174-9A40-1AA6BE9B98A7}" dt="2021-11-04T17:43:33.531" v="15362" actId="20577"/>
        <pc:sldMkLst>
          <pc:docMk/>
          <pc:sldMk cId="1474521130" sldId="350"/>
        </pc:sldMkLst>
        <pc:spChg chg="mod ord">
          <ac:chgData name="Marion van Brederode" userId="a0bb1ee1-bc14-40f6-847a-b080f76c381c" providerId="ADAL" clId="{395A8FD1-4A14-4174-9A40-1AA6BE9B98A7}" dt="2021-11-04T17:43:33.531" v="15362" actId="20577"/>
          <ac:spMkLst>
            <pc:docMk/>
            <pc:sldMk cId="1474521130" sldId="350"/>
            <ac:spMk id="5" creationId="{EB83882A-21A3-465F-A892-35E4A1251325}"/>
          </ac:spMkLst>
        </pc:spChg>
        <pc:spChg chg="mod">
          <ac:chgData name="Marion van Brederode" userId="a0bb1ee1-bc14-40f6-847a-b080f76c381c" providerId="ADAL" clId="{395A8FD1-4A14-4174-9A40-1AA6BE9B98A7}" dt="2021-11-01T13:51:19.503" v="2625" actId="20577"/>
          <ac:spMkLst>
            <pc:docMk/>
            <pc:sldMk cId="1474521130" sldId="350"/>
            <ac:spMk id="6" creationId="{70684B7F-1DD6-4C05-B370-4DA2F37FE047}"/>
          </ac:spMkLst>
        </pc:spChg>
        <pc:spChg chg="add del">
          <ac:chgData name="Marion van Brederode" userId="a0bb1ee1-bc14-40f6-847a-b080f76c381c" providerId="ADAL" clId="{395A8FD1-4A14-4174-9A40-1AA6BE9B98A7}" dt="2021-11-01T13:51:14.748" v="2623" actId="26606"/>
          <ac:spMkLst>
            <pc:docMk/>
            <pc:sldMk cId="1474521130" sldId="350"/>
            <ac:spMk id="10" creationId="{3A93628A-4A26-42A6-859F-D1C95150AD7C}"/>
          </ac:spMkLst>
        </pc:spChg>
        <pc:spChg chg="add del">
          <ac:chgData name="Marion van Brederode" userId="a0bb1ee1-bc14-40f6-847a-b080f76c381c" providerId="ADAL" clId="{395A8FD1-4A14-4174-9A40-1AA6BE9B98A7}" dt="2021-11-01T13:51:14.748" v="2623" actId="26606"/>
          <ac:spMkLst>
            <pc:docMk/>
            <pc:sldMk cId="1474521130" sldId="350"/>
            <ac:spMk id="12" creationId="{DC61D707-5E7F-4B7C-910D-94A83595D599}"/>
          </ac:spMkLst>
        </pc:spChg>
        <pc:spChg chg="add del">
          <ac:chgData name="Marion van Brederode" userId="a0bb1ee1-bc14-40f6-847a-b080f76c381c" providerId="ADAL" clId="{395A8FD1-4A14-4174-9A40-1AA6BE9B98A7}" dt="2021-11-01T13:51:14.735" v="2622" actId="26606"/>
          <ac:spMkLst>
            <pc:docMk/>
            <pc:sldMk cId="1474521130" sldId="350"/>
            <ac:spMk id="20" creationId="{21540236-BFD5-4A9D-8840-4703E7F76825}"/>
          </ac:spMkLst>
        </pc:spChg>
        <pc:spChg chg="add del">
          <ac:chgData name="Marion van Brederode" userId="a0bb1ee1-bc14-40f6-847a-b080f76c381c" providerId="ADAL" clId="{395A8FD1-4A14-4174-9A40-1AA6BE9B98A7}" dt="2021-11-01T13:51:14.735" v="2622" actId="26606"/>
          <ac:spMkLst>
            <pc:docMk/>
            <pc:sldMk cId="1474521130" sldId="350"/>
            <ac:spMk id="21" creationId="{2C61293E-6EBE-43EF-A52C-9BEBFD7679D4}"/>
          </ac:spMkLst>
        </pc:spChg>
        <pc:picChg chg="del mod">
          <ac:chgData name="Marion van Brederode" userId="a0bb1ee1-bc14-40f6-847a-b080f76c381c" providerId="ADAL" clId="{395A8FD1-4A14-4174-9A40-1AA6BE9B98A7}" dt="2021-11-01T13:49:42.589" v="2617" actId="478"/>
          <ac:picMkLst>
            <pc:docMk/>
            <pc:sldMk cId="1474521130" sldId="350"/>
            <ac:picMk id="4" creationId="{616513E0-3336-44C0-B87C-DD078491B218}"/>
          </ac:picMkLst>
        </pc:picChg>
        <pc:picChg chg="add del">
          <ac:chgData name="Marion van Brederode" userId="a0bb1ee1-bc14-40f6-847a-b080f76c381c" providerId="ADAL" clId="{395A8FD1-4A14-4174-9A40-1AA6BE9B98A7}" dt="2021-11-01T13:51:11.244" v="2620" actId="26606"/>
          <ac:picMkLst>
            <pc:docMk/>
            <pc:sldMk cId="1474521130" sldId="350"/>
            <ac:picMk id="14" creationId="{E89A19DD-D754-49A5-9E79-5D436D349AB4}"/>
          </ac:picMkLst>
        </pc:picChg>
        <pc:picChg chg="add del">
          <ac:chgData name="Marion van Brederode" userId="a0bb1ee1-bc14-40f6-847a-b080f76c381c" providerId="ADAL" clId="{395A8FD1-4A14-4174-9A40-1AA6BE9B98A7}" dt="2021-11-01T13:51:14.735" v="2622" actId="26606"/>
          <ac:picMkLst>
            <pc:docMk/>
            <pc:sldMk cId="1474521130" sldId="350"/>
            <ac:picMk id="22" creationId="{4C0670C2-0174-45E3-BE82-62D0B829A3BB}"/>
          </ac:picMkLst>
        </pc:picChg>
        <pc:picChg chg="add">
          <ac:chgData name="Marion van Brederode" userId="a0bb1ee1-bc14-40f6-847a-b080f76c381c" providerId="ADAL" clId="{395A8FD1-4A14-4174-9A40-1AA6BE9B98A7}" dt="2021-11-01T13:51:14.748" v="2623" actId="26606"/>
          <ac:picMkLst>
            <pc:docMk/>
            <pc:sldMk cId="1474521130" sldId="350"/>
            <ac:picMk id="24" creationId="{E89A19DD-D754-49A5-9E79-5D436D349AB4}"/>
          </ac:picMkLst>
        </pc:picChg>
        <pc:cxnChg chg="add del">
          <ac:chgData name="Marion van Brederode" userId="a0bb1ee1-bc14-40f6-847a-b080f76c381c" providerId="ADAL" clId="{395A8FD1-4A14-4174-9A40-1AA6BE9B98A7}" dt="2021-11-01T13:51:11.244" v="2620" actId="26606"/>
          <ac:cxnSpMkLst>
            <pc:docMk/>
            <pc:sldMk cId="1474521130" sldId="350"/>
            <ac:cxnSpMk id="18" creationId="{A7F400EE-A8A5-48AF-B4D6-291B52C6F0B0}"/>
          </ac:cxnSpMkLst>
        </pc:cxnChg>
        <pc:cxnChg chg="add">
          <ac:chgData name="Marion van Brederode" userId="a0bb1ee1-bc14-40f6-847a-b080f76c381c" providerId="ADAL" clId="{395A8FD1-4A14-4174-9A40-1AA6BE9B98A7}" dt="2021-11-01T13:51:14.748" v="2623" actId="26606"/>
          <ac:cxnSpMkLst>
            <pc:docMk/>
            <pc:sldMk cId="1474521130" sldId="350"/>
            <ac:cxnSpMk id="25" creationId="{A7F400EE-A8A5-48AF-B4D6-291B52C6F0B0}"/>
          </ac:cxnSpMkLst>
        </pc:cxnChg>
      </pc:sldChg>
      <pc:sldChg chg="modSp del mod ord">
        <pc:chgData name="Marion van Brederode" userId="a0bb1ee1-bc14-40f6-847a-b080f76c381c" providerId="ADAL" clId="{395A8FD1-4A14-4174-9A40-1AA6BE9B98A7}" dt="2021-11-01T14:46:43.124" v="4435" actId="2696"/>
        <pc:sldMkLst>
          <pc:docMk/>
          <pc:sldMk cId="2358328638" sldId="355"/>
        </pc:sldMkLst>
        <pc:spChg chg="mod">
          <ac:chgData name="Marion van Brederode" userId="a0bb1ee1-bc14-40f6-847a-b080f76c381c" providerId="ADAL" clId="{395A8FD1-4A14-4174-9A40-1AA6BE9B98A7}" dt="2021-11-01T11:46:02.203" v="77" actId="1076"/>
          <ac:spMkLst>
            <pc:docMk/>
            <pc:sldMk cId="2358328638" sldId="355"/>
            <ac:spMk id="6" creationId="{8AA334E8-AE0C-4D0D-8FBD-2648A3AB869C}"/>
          </ac:spMkLst>
        </pc:spChg>
        <pc:graphicFrameChg chg="mod modGraphic">
          <ac:chgData name="Marion van Brederode" userId="a0bb1ee1-bc14-40f6-847a-b080f76c381c" providerId="ADAL" clId="{395A8FD1-4A14-4174-9A40-1AA6BE9B98A7}" dt="2021-11-01T14:38:42.931" v="4252"/>
          <ac:graphicFrameMkLst>
            <pc:docMk/>
            <pc:sldMk cId="2358328638" sldId="355"/>
            <ac:graphicFrameMk id="3" creationId="{2B9C97FB-C7BE-413A-8660-7015D9974119}"/>
          </ac:graphicFrameMkLst>
        </pc:graphicFrameChg>
      </pc:sldChg>
      <pc:sldChg chg="modSp mod">
        <pc:chgData name="Marion van Brederode" userId="a0bb1ee1-bc14-40f6-847a-b080f76c381c" providerId="ADAL" clId="{395A8FD1-4A14-4174-9A40-1AA6BE9B98A7}" dt="2021-11-04T11:03:21.501" v="8288" actId="114"/>
        <pc:sldMkLst>
          <pc:docMk/>
          <pc:sldMk cId="2494886428" sldId="356"/>
        </pc:sldMkLst>
        <pc:spChg chg="mod">
          <ac:chgData name="Marion van Brederode" userId="a0bb1ee1-bc14-40f6-847a-b080f76c381c" providerId="ADAL" clId="{395A8FD1-4A14-4174-9A40-1AA6BE9B98A7}" dt="2021-11-04T11:03:21.501" v="8288" actId="114"/>
          <ac:spMkLst>
            <pc:docMk/>
            <pc:sldMk cId="2494886428" sldId="356"/>
            <ac:spMk id="6" creationId="{CEA1BF5E-D590-4138-8FEB-8ED26708CAEC}"/>
          </ac:spMkLst>
        </pc:spChg>
      </pc:sldChg>
      <pc:sldChg chg="modSp mod">
        <pc:chgData name="Marion van Brederode" userId="a0bb1ee1-bc14-40f6-847a-b080f76c381c" providerId="ADAL" clId="{395A8FD1-4A14-4174-9A40-1AA6BE9B98A7}" dt="2021-11-01T12:05:23.173" v="745" actId="20577"/>
        <pc:sldMkLst>
          <pc:docMk/>
          <pc:sldMk cId="2250599390" sldId="357"/>
        </pc:sldMkLst>
        <pc:graphicFrameChg chg="mod modGraphic">
          <ac:chgData name="Marion van Brederode" userId="a0bb1ee1-bc14-40f6-847a-b080f76c381c" providerId="ADAL" clId="{395A8FD1-4A14-4174-9A40-1AA6BE9B98A7}" dt="2021-11-01T12:05:23.173" v="745" actId="20577"/>
          <ac:graphicFrameMkLst>
            <pc:docMk/>
            <pc:sldMk cId="2250599390" sldId="357"/>
            <ac:graphicFrameMk id="3" creationId="{C95B2FDB-3169-401A-A4CF-AABA31B5CA7A}"/>
          </ac:graphicFrameMkLst>
        </pc:graphicFrameChg>
      </pc:sldChg>
      <pc:sldChg chg="modSp mod ord">
        <pc:chgData name="Marion van Brederode" userId="a0bb1ee1-bc14-40f6-847a-b080f76c381c" providerId="ADAL" clId="{395A8FD1-4A14-4174-9A40-1AA6BE9B98A7}" dt="2021-11-04T11:07:35.684" v="8375" actId="114"/>
        <pc:sldMkLst>
          <pc:docMk/>
          <pc:sldMk cId="2392595338" sldId="359"/>
        </pc:sldMkLst>
        <pc:spChg chg="mod">
          <ac:chgData name="Marion van Brederode" userId="a0bb1ee1-bc14-40f6-847a-b080f76c381c" providerId="ADAL" clId="{395A8FD1-4A14-4174-9A40-1AA6BE9B98A7}" dt="2021-11-04T11:06:26.383" v="8365" actId="27636"/>
          <ac:spMkLst>
            <pc:docMk/>
            <pc:sldMk cId="2392595338" sldId="359"/>
            <ac:spMk id="3" creationId="{29CE008A-E613-4EFA-8EEF-CFCD8B90E788}"/>
          </ac:spMkLst>
        </pc:spChg>
        <pc:spChg chg="mod">
          <ac:chgData name="Marion van Brederode" userId="a0bb1ee1-bc14-40f6-847a-b080f76c381c" providerId="ADAL" clId="{395A8FD1-4A14-4174-9A40-1AA6BE9B98A7}" dt="2021-11-04T11:07:35.684" v="8375" actId="114"/>
          <ac:spMkLst>
            <pc:docMk/>
            <pc:sldMk cId="2392595338" sldId="359"/>
            <ac:spMk id="10" creationId="{CA6FF48E-99DA-4FD5-B1C6-4E65BDF5EE71}"/>
          </ac:spMkLst>
        </pc:spChg>
        <pc:picChg chg="mod">
          <ac:chgData name="Marion van Brederode" userId="a0bb1ee1-bc14-40f6-847a-b080f76c381c" providerId="ADAL" clId="{395A8FD1-4A14-4174-9A40-1AA6BE9B98A7}" dt="2021-11-04T11:07:18.088" v="8373" actId="1076"/>
          <ac:picMkLst>
            <pc:docMk/>
            <pc:sldMk cId="2392595338" sldId="359"/>
            <ac:picMk id="2" creationId="{74278D78-112D-4440-9953-1F43FBDA7E7B}"/>
          </ac:picMkLst>
        </pc:picChg>
        <pc:picChg chg="mod">
          <ac:chgData name="Marion van Brederode" userId="a0bb1ee1-bc14-40f6-847a-b080f76c381c" providerId="ADAL" clId="{395A8FD1-4A14-4174-9A40-1AA6BE9B98A7}" dt="2021-11-04T11:07:13.355" v="8372" actId="1076"/>
          <ac:picMkLst>
            <pc:docMk/>
            <pc:sldMk cId="2392595338" sldId="359"/>
            <ac:picMk id="9" creationId="{49A91BE0-6940-46B9-BF81-68B694B568CE}"/>
          </ac:picMkLst>
        </pc:picChg>
      </pc:sldChg>
      <pc:sldChg chg="addSp delSp mod">
        <pc:chgData name="Marion van Brederode" userId="a0bb1ee1-bc14-40f6-847a-b080f76c381c" providerId="ADAL" clId="{395A8FD1-4A14-4174-9A40-1AA6BE9B98A7}" dt="2021-11-04T11:09:13.436" v="8385" actId="9405"/>
        <pc:sldMkLst>
          <pc:docMk/>
          <pc:sldMk cId="3320528880" sldId="362"/>
        </pc:sldMkLst>
        <pc:inkChg chg="add">
          <ac:chgData name="Marion van Brederode" userId="a0bb1ee1-bc14-40f6-847a-b080f76c381c" providerId="ADAL" clId="{395A8FD1-4A14-4174-9A40-1AA6BE9B98A7}" dt="2021-11-04T11:08:51.997" v="8376" actId="9405"/>
          <ac:inkMkLst>
            <pc:docMk/>
            <pc:sldMk cId="3320528880" sldId="362"/>
            <ac:inkMk id="20" creationId="{4BF0F8C7-1E91-4336-8D4C-2E9F6FCA3901}"/>
          </ac:inkMkLst>
        </pc:inkChg>
        <pc:inkChg chg="add">
          <ac:chgData name="Marion van Brederode" userId="a0bb1ee1-bc14-40f6-847a-b080f76c381c" providerId="ADAL" clId="{395A8FD1-4A14-4174-9A40-1AA6BE9B98A7}" dt="2021-11-04T11:08:53.314" v="8377" actId="9405"/>
          <ac:inkMkLst>
            <pc:docMk/>
            <pc:sldMk cId="3320528880" sldId="362"/>
            <ac:inkMk id="21" creationId="{E2436C53-4990-42E5-9C95-DACE98232839}"/>
          </ac:inkMkLst>
        </pc:inkChg>
        <pc:inkChg chg="add">
          <ac:chgData name="Marion van Brederode" userId="a0bb1ee1-bc14-40f6-847a-b080f76c381c" providerId="ADAL" clId="{395A8FD1-4A14-4174-9A40-1AA6BE9B98A7}" dt="2021-11-04T11:08:55.731" v="8378" actId="9405"/>
          <ac:inkMkLst>
            <pc:docMk/>
            <pc:sldMk cId="3320528880" sldId="362"/>
            <ac:inkMk id="22" creationId="{F71ECC41-82D1-47AA-A66E-0E85A9594C87}"/>
          </ac:inkMkLst>
        </pc:inkChg>
        <pc:inkChg chg="add">
          <ac:chgData name="Marion van Brederode" userId="a0bb1ee1-bc14-40f6-847a-b080f76c381c" providerId="ADAL" clId="{395A8FD1-4A14-4174-9A40-1AA6BE9B98A7}" dt="2021-11-04T11:08:58.796" v="8379" actId="9405"/>
          <ac:inkMkLst>
            <pc:docMk/>
            <pc:sldMk cId="3320528880" sldId="362"/>
            <ac:inkMk id="23" creationId="{2CF530AE-E25E-40E0-A639-0B3B3272A47F}"/>
          </ac:inkMkLst>
        </pc:inkChg>
        <pc:inkChg chg="add">
          <ac:chgData name="Marion van Brederode" userId="a0bb1ee1-bc14-40f6-847a-b080f76c381c" providerId="ADAL" clId="{395A8FD1-4A14-4174-9A40-1AA6BE9B98A7}" dt="2021-11-04T11:09:01.025" v="8380" actId="9405"/>
          <ac:inkMkLst>
            <pc:docMk/>
            <pc:sldMk cId="3320528880" sldId="362"/>
            <ac:inkMk id="24" creationId="{625F5DCE-3AEF-46DC-A054-B60B66EB05BD}"/>
          </ac:inkMkLst>
        </pc:inkChg>
        <pc:inkChg chg="add">
          <ac:chgData name="Marion van Brederode" userId="a0bb1ee1-bc14-40f6-847a-b080f76c381c" providerId="ADAL" clId="{395A8FD1-4A14-4174-9A40-1AA6BE9B98A7}" dt="2021-11-04T11:09:02.908" v="8381" actId="9405"/>
          <ac:inkMkLst>
            <pc:docMk/>
            <pc:sldMk cId="3320528880" sldId="362"/>
            <ac:inkMk id="25" creationId="{3CAD806B-5FCF-416A-AE56-58AD042D980F}"/>
          </ac:inkMkLst>
        </pc:inkChg>
        <pc:inkChg chg="add">
          <ac:chgData name="Marion van Brederode" userId="a0bb1ee1-bc14-40f6-847a-b080f76c381c" providerId="ADAL" clId="{395A8FD1-4A14-4174-9A40-1AA6BE9B98A7}" dt="2021-11-04T11:09:04.568" v="8382" actId="9405"/>
          <ac:inkMkLst>
            <pc:docMk/>
            <pc:sldMk cId="3320528880" sldId="362"/>
            <ac:inkMk id="26" creationId="{9B7F0102-8135-4EBD-A880-756D68D784ED}"/>
          </ac:inkMkLst>
        </pc:inkChg>
        <pc:inkChg chg="add del">
          <ac:chgData name="Marion van Brederode" userId="a0bb1ee1-bc14-40f6-847a-b080f76c381c" providerId="ADAL" clId="{395A8FD1-4A14-4174-9A40-1AA6BE9B98A7}" dt="2021-11-04T11:09:10.936" v="8384" actId="9405"/>
          <ac:inkMkLst>
            <pc:docMk/>
            <pc:sldMk cId="3320528880" sldId="362"/>
            <ac:inkMk id="27" creationId="{5720A37A-D9B4-4556-A282-88DCD059846A}"/>
          </ac:inkMkLst>
        </pc:inkChg>
        <pc:inkChg chg="add">
          <ac:chgData name="Marion van Brederode" userId="a0bb1ee1-bc14-40f6-847a-b080f76c381c" providerId="ADAL" clId="{395A8FD1-4A14-4174-9A40-1AA6BE9B98A7}" dt="2021-11-04T11:09:13.436" v="8385" actId="9405"/>
          <ac:inkMkLst>
            <pc:docMk/>
            <pc:sldMk cId="3320528880" sldId="362"/>
            <ac:inkMk id="28" creationId="{A469DDC8-205E-4645-8214-3305621C5230}"/>
          </ac:inkMkLst>
        </pc:inkChg>
      </pc:sldChg>
      <pc:sldChg chg="addSp delSp modSp del mod">
        <pc:chgData name="Marion van Brederode" userId="a0bb1ee1-bc14-40f6-847a-b080f76c381c" providerId="ADAL" clId="{395A8FD1-4A14-4174-9A40-1AA6BE9B98A7}" dt="2021-11-01T13:05:36.969" v="1757" actId="47"/>
        <pc:sldMkLst>
          <pc:docMk/>
          <pc:sldMk cId="1750821251" sldId="363"/>
        </pc:sldMkLst>
        <pc:spChg chg="mod">
          <ac:chgData name="Marion van Brederode" userId="a0bb1ee1-bc14-40f6-847a-b080f76c381c" providerId="ADAL" clId="{395A8FD1-4A14-4174-9A40-1AA6BE9B98A7}" dt="2021-11-01T12:09:17.625" v="834" actId="20577"/>
          <ac:spMkLst>
            <pc:docMk/>
            <pc:sldMk cId="1750821251" sldId="363"/>
            <ac:spMk id="2" creationId="{B9C8DB2D-729D-4A36-81E1-A32AE4795E2D}"/>
          </ac:spMkLst>
        </pc:spChg>
        <pc:spChg chg="del mod">
          <ac:chgData name="Marion van Brederode" userId="a0bb1ee1-bc14-40f6-847a-b080f76c381c" providerId="ADAL" clId="{395A8FD1-4A14-4174-9A40-1AA6BE9B98A7}" dt="2021-11-01T12:09:15.120" v="833" actId="478"/>
          <ac:spMkLst>
            <pc:docMk/>
            <pc:sldMk cId="1750821251" sldId="363"/>
            <ac:spMk id="3" creationId="{A3C820F8-A516-4A79-A791-1BCC9130099E}"/>
          </ac:spMkLst>
        </pc:spChg>
        <pc:spChg chg="add mod">
          <ac:chgData name="Marion van Brederode" userId="a0bb1ee1-bc14-40f6-847a-b080f76c381c" providerId="ADAL" clId="{395A8FD1-4A14-4174-9A40-1AA6BE9B98A7}" dt="2021-11-01T12:35:12.454" v="1179" actId="20577"/>
          <ac:spMkLst>
            <pc:docMk/>
            <pc:sldMk cId="1750821251" sldId="363"/>
            <ac:spMk id="6" creationId="{77838527-9A65-4BE5-A6CE-027A917258E9}"/>
          </ac:spMkLst>
        </pc:spChg>
        <pc:spChg chg="add mod">
          <ac:chgData name="Marion van Brederode" userId="a0bb1ee1-bc14-40f6-847a-b080f76c381c" providerId="ADAL" clId="{395A8FD1-4A14-4174-9A40-1AA6BE9B98A7}" dt="2021-11-01T12:48:12.673" v="1321" actId="1076"/>
          <ac:spMkLst>
            <pc:docMk/>
            <pc:sldMk cId="1750821251" sldId="363"/>
            <ac:spMk id="8" creationId="{276E3206-0673-46E7-ACCA-387B369F6583}"/>
          </ac:spMkLst>
        </pc:spChg>
        <pc:picChg chg="add del mod">
          <ac:chgData name="Marion van Brederode" userId="a0bb1ee1-bc14-40f6-847a-b080f76c381c" providerId="ADAL" clId="{395A8FD1-4A14-4174-9A40-1AA6BE9B98A7}" dt="2021-11-01T12:20:14.632" v="1158" actId="478"/>
          <ac:picMkLst>
            <pc:docMk/>
            <pc:sldMk cId="1750821251" sldId="363"/>
            <ac:picMk id="5" creationId="{0FF9B496-B05F-4CDE-8E7C-3327531820F1}"/>
          </ac:picMkLst>
        </pc:picChg>
      </pc:sldChg>
      <pc:sldChg chg="del">
        <pc:chgData name="Marion van Brederode" userId="a0bb1ee1-bc14-40f6-847a-b080f76c381c" providerId="ADAL" clId="{395A8FD1-4A14-4174-9A40-1AA6BE9B98A7}" dt="2021-11-01T13:40:40.999" v="2468" actId="47"/>
        <pc:sldMkLst>
          <pc:docMk/>
          <pc:sldMk cId="1430639617" sldId="364"/>
        </pc:sldMkLst>
      </pc:sldChg>
      <pc:sldChg chg="modSp mod">
        <pc:chgData name="Marion van Brederode" userId="a0bb1ee1-bc14-40f6-847a-b080f76c381c" providerId="ADAL" clId="{395A8FD1-4A14-4174-9A40-1AA6BE9B98A7}" dt="2021-11-04T18:49:14.356" v="15364" actId="14100"/>
        <pc:sldMkLst>
          <pc:docMk/>
          <pc:sldMk cId="2183385736" sldId="365"/>
        </pc:sldMkLst>
        <pc:spChg chg="mod">
          <ac:chgData name="Marion van Brederode" userId="a0bb1ee1-bc14-40f6-847a-b080f76c381c" providerId="ADAL" clId="{395A8FD1-4A14-4174-9A40-1AA6BE9B98A7}" dt="2021-11-01T12:16:46.500" v="857" actId="20577"/>
          <ac:spMkLst>
            <pc:docMk/>
            <pc:sldMk cId="2183385736" sldId="365"/>
            <ac:spMk id="2" creationId="{44B15E53-A8AA-4129-A403-04C84C122C2A}"/>
          </ac:spMkLst>
        </pc:spChg>
        <pc:spChg chg="mod">
          <ac:chgData name="Marion van Brederode" userId="a0bb1ee1-bc14-40f6-847a-b080f76c381c" providerId="ADAL" clId="{395A8FD1-4A14-4174-9A40-1AA6BE9B98A7}" dt="2021-11-01T12:16:53.309" v="858" actId="1076"/>
          <ac:spMkLst>
            <pc:docMk/>
            <pc:sldMk cId="2183385736" sldId="365"/>
            <ac:spMk id="5" creationId="{4926F303-39A4-4172-93A5-3AF6BDFB895E}"/>
          </ac:spMkLst>
        </pc:spChg>
        <pc:spChg chg="mod">
          <ac:chgData name="Marion van Brederode" userId="a0bb1ee1-bc14-40f6-847a-b080f76c381c" providerId="ADAL" clId="{395A8FD1-4A14-4174-9A40-1AA6BE9B98A7}" dt="2021-11-04T18:49:14.356" v="15364" actId="14100"/>
          <ac:spMkLst>
            <pc:docMk/>
            <pc:sldMk cId="2183385736" sldId="365"/>
            <ac:spMk id="15" creationId="{A544E9D4-871F-40A9-A5A6-4F9DFB3076FC}"/>
          </ac:spMkLst>
        </pc:spChg>
        <pc:spChg chg="mod">
          <ac:chgData name="Marion van Brederode" userId="a0bb1ee1-bc14-40f6-847a-b080f76c381c" providerId="ADAL" clId="{395A8FD1-4A14-4174-9A40-1AA6BE9B98A7}" dt="2021-11-01T12:17:12.338" v="865" actId="1076"/>
          <ac:spMkLst>
            <pc:docMk/>
            <pc:sldMk cId="2183385736" sldId="365"/>
            <ac:spMk id="19" creationId="{E726ED85-D24D-4468-8544-2079DBDAE57F}"/>
          </ac:spMkLst>
        </pc:spChg>
      </pc:sldChg>
      <pc:sldChg chg="delSp modSp del mod">
        <pc:chgData name="Marion van Brederode" userId="a0bb1ee1-bc14-40f6-847a-b080f76c381c" providerId="ADAL" clId="{395A8FD1-4A14-4174-9A40-1AA6BE9B98A7}" dt="2021-11-01T17:06:05.823" v="4633" actId="2696"/>
        <pc:sldMkLst>
          <pc:docMk/>
          <pc:sldMk cId="197149909" sldId="366"/>
        </pc:sldMkLst>
        <pc:spChg chg="del mod">
          <ac:chgData name="Marion van Brederode" userId="a0bb1ee1-bc14-40f6-847a-b080f76c381c" providerId="ADAL" clId="{395A8FD1-4A14-4174-9A40-1AA6BE9B98A7}" dt="2021-11-01T14:50:22.798" v="4514" actId="478"/>
          <ac:spMkLst>
            <pc:docMk/>
            <pc:sldMk cId="197149909" sldId="366"/>
            <ac:spMk id="2" creationId="{3D19B90F-B803-4AFD-A748-C9974443586C}"/>
          </ac:spMkLst>
        </pc:spChg>
      </pc:sldChg>
      <pc:sldChg chg="del">
        <pc:chgData name="Marion van Brederode" userId="a0bb1ee1-bc14-40f6-847a-b080f76c381c" providerId="ADAL" clId="{395A8FD1-4A14-4174-9A40-1AA6BE9B98A7}" dt="2021-11-01T17:09:54.534" v="4765" actId="2696"/>
        <pc:sldMkLst>
          <pc:docMk/>
          <pc:sldMk cId="2613403261" sldId="367"/>
        </pc:sldMkLst>
      </pc:sldChg>
      <pc:sldChg chg="addSp delSp modSp del mod ord">
        <pc:chgData name="Marion van Brederode" userId="a0bb1ee1-bc14-40f6-847a-b080f76c381c" providerId="ADAL" clId="{395A8FD1-4A14-4174-9A40-1AA6BE9B98A7}" dt="2021-11-01T18:27:14.943" v="7075" actId="2696"/>
        <pc:sldMkLst>
          <pc:docMk/>
          <pc:sldMk cId="3403198561" sldId="368"/>
        </pc:sldMkLst>
        <pc:spChg chg="mod">
          <ac:chgData name="Marion van Brederode" userId="a0bb1ee1-bc14-40f6-847a-b080f76c381c" providerId="ADAL" clId="{395A8FD1-4A14-4174-9A40-1AA6BE9B98A7}" dt="2021-11-01T18:01:44.658" v="6031" actId="20577"/>
          <ac:spMkLst>
            <pc:docMk/>
            <pc:sldMk cId="3403198561" sldId="368"/>
            <ac:spMk id="2" creationId="{79D68B37-DE16-42A1-B302-1AF8E2474B0E}"/>
          </ac:spMkLst>
        </pc:spChg>
        <pc:spChg chg="add del mod">
          <ac:chgData name="Marion van Brederode" userId="a0bb1ee1-bc14-40f6-847a-b080f76c381c" providerId="ADAL" clId="{395A8FD1-4A14-4174-9A40-1AA6BE9B98A7}" dt="2021-11-01T13:53:58.081" v="2699" actId="478"/>
          <ac:spMkLst>
            <pc:docMk/>
            <pc:sldMk cId="3403198561" sldId="368"/>
            <ac:spMk id="4" creationId="{E292C9F9-1264-458C-8FB6-7E76FF749AC0}"/>
          </ac:spMkLst>
        </pc:spChg>
        <pc:spChg chg="add mod">
          <ac:chgData name="Marion van Brederode" userId="a0bb1ee1-bc14-40f6-847a-b080f76c381c" providerId="ADAL" clId="{395A8FD1-4A14-4174-9A40-1AA6BE9B98A7}" dt="2021-11-01T18:08:12.235" v="6599" actId="20577"/>
          <ac:spMkLst>
            <pc:docMk/>
            <pc:sldMk cId="3403198561" sldId="368"/>
            <ac:spMk id="5" creationId="{D2DDDCD8-6711-4FEF-8183-088D6471E9BE}"/>
          </ac:spMkLst>
        </pc:spChg>
      </pc:sldChg>
      <pc:sldChg chg="addSp delSp modSp mod ord modMedia setBg delAnim">
        <pc:chgData name="Marion van Brederode" userId="a0bb1ee1-bc14-40f6-847a-b080f76c381c" providerId="ADAL" clId="{395A8FD1-4A14-4174-9A40-1AA6BE9B98A7}" dt="2021-11-06T15:13:18.743" v="15370" actId="20577"/>
        <pc:sldMkLst>
          <pc:docMk/>
          <pc:sldMk cId="2782503277" sldId="369"/>
        </pc:sldMkLst>
        <pc:spChg chg="del mod">
          <ac:chgData name="Marion van Brederode" userId="a0bb1ee1-bc14-40f6-847a-b080f76c381c" providerId="ADAL" clId="{395A8FD1-4A14-4174-9A40-1AA6BE9B98A7}" dt="2021-11-04T16:05:28.175" v="13611" actId="478"/>
          <ac:spMkLst>
            <pc:docMk/>
            <pc:sldMk cId="2782503277" sldId="369"/>
            <ac:spMk id="2" creationId="{4DA31ABB-2137-4606-A3CA-316A7E2061CB}"/>
          </ac:spMkLst>
        </pc:spChg>
        <pc:spChg chg="add mod">
          <ac:chgData name="Marion van Brederode" userId="a0bb1ee1-bc14-40f6-847a-b080f76c381c" providerId="ADAL" clId="{395A8FD1-4A14-4174-9A40-1AA6BE9B98A7}" dt="2021-11-04T16:29:46.151" v="14407" actId="26606"/>
          <ac:spMkLst>
            <pc:docMk/>
            <pc:sldMk cId="2782503277" sldId="369"/>
            <ac:spMk id="5" creationId="{019F160B-8949-41F3-9B9D-E616BD88AB7E}"/>
          </ac:spMkLst>
        </pc:spChg>
        <pc:spChg chg="add del">
          <ac:chgData name="Marion van Brederode" userId="a0bb1ee1-bc14-40f6-847a-b080f76c381c" providerId="ADAL" clId="{395A8FD1-4A14-4174-9A40-1AA6BE9B98A7}" dt="2021-11-01T17:55:05.263" v="5982" actId="26606"/>
          <ac:spMkLst>
            <pc:docMk/>
            <pc:sldMk cId="2782503277" sldId="369"/>
            <ac:spMk id="8" creationId="{C1DD1A8A-57D5-4A81-AD04-532B043C5611}"/>
          </ac:spMkLst>
        </pc:spChg>
        <pc:spChg chg="add del">
          <ac:chgData name="Marion van Brederode" userId="a0bb1ee1-bc14-40f6-847a-b080f76c381c" providerId="ADAL" clId="{395A8FD1-4A14-4174-9A40-1AA6BE9B98A7}" dt="2021-11-01T17:55:05.263" v="5982" actId="26606"/>
          <ac:spMkLst>
            <pc:docMk/>
            <pc:sldMk cId="2782503277" sldId="369"/>
            <ac:spMk id="10" creationId="{007891EC-4501-44ED-A8C8-B11B6DB767AB}"/>
          </ac:spMkLst>
        </pc:spChg>
        <pc:spChg chg="add mod">
          <ac:chgData name="Marion van Brederode" userId="a0bb1ee1-bc14-40f6-847a-b080f76c381c" providerId="ADAL" clId="{395A8FD1-4A14-4174-9A40-1AA6BE9B98A7}" dt="2021-11-06T15:13:18.743" v="15370" actId="20577"/>
          <ac:spMkLst>
            <pc:docMk/>
            <pc:sldMk cId="2782503277" sldId="369"/>
            <ac:spMk id="11" creationId="{68985523-2A28-4B42-8D8B-0915DCA8066B}"/>
          </ac:spMkLst>
        </pc:spChg>
        <pc:spChg chg="add mod">
          <ac:chgData name="Marion van Brederode" userId="a0bb1ee1-bc14-40f6-847a-b080f76c381c" providerId="ADAL" clId="{395A8FD1-4A14-4174-9A40-1AA6BE9B98A7}" dt="2021-11-04T16:28:32.622" v="14383" actId="14100"/>
          <ac:spMkLst>
            <pc:docMk/>
            <pc:sldMk cId="2782503277" sldId="369"/>
            <ac:spMk id="13" creationId="{80FB1F33-FA85-4BF7-971D-AD3E8383DD9E}"/>
          </ac:spMkLst>
        </pc:spChg>
        <pc:spChg chg="add del">
          <ac:chgData name="Marion van Brederode" userId="a0bb1ee1-bc14-40f6-847a-b080f76c381c" providerId="ADAL" clId="{395A8FD1-4A14-4174-9A40-1AA6BE9B98A7}" dt="2021-11-04T16:29:46.151" v="14407" actId="26606"/>
          <ac:spMkLst>
            <pc:docMk/>
            <pc:sldMk cId="2782503277" sldId="369"/>
            <ac:spMk id="18" creationId="{5E39A796-BE83-48B1-B33F-35C4A32AAB57}"/>
          </ac:spMkLst>
        </pc:spChg>
        <pc:spChg chg="add del">
          <ac:chgData name="Marion van Brederode" userId="a0bb1ee1-bc14-40f6-847a-b080f76c381c" providerId="ADAL" clId="{395A8FD1-4A14-4174-9A40-1AA6BE9B98A7}" dt="2021-11-04T16:29:46.151" v="14407" actId="26606"/>
          <ac:spMkLst>
            <pc:docMk/>
            <pc:sldMk cId="2782503277" sldId="369"/>
            <ac:spMk id="20" creationId="{72F84B47-E267-4194-8194-831DB7B5547F}"/>
          </ac:spMkLst>
        </pc:spChg>
        <pc:spChg chg="add del">
          <ac:chgData name="Marion van Brederode" userId="a0bb1ee1-bc14-40f6-847a-b080f76c381c" providerId="ADAL" clId="{395A8FD1-4A14-4174-9A40-1AA6BE9B98A7}" dt="2021-11-04T16:29:44.529" v="14404" actId="26606"/>
          <ac:spMkLst>
            <pc:docMk/>
            <pc:sldMk cId="2782503277" sldId="369"/>
            <ac:spMk id="25" creationId="{46F7435D-E3DB-47B1-BA61-B00ACC83A9DE}"/>
          </ac:spMkLst>
        </pc:spChg>
        <pc:spChg chg="add del">
          <ac:chgData name="Marion van Brederode" userId="a0bb1ee1-bc14-40f6-847a-b080f76c381c" providerId="ADAL" clId="{395A8FD1-4A14-4174-9A40-1AA6BE9B98A7}" dt="2021-11-04T16:29:44.529" v="14404" actId="26606"/>
          <ac:spMkLst>
            <pc:docMk/>
            <pc:sldMk cId="2782503277" sldId="369"/>
            <ac:spMk id="27" creationId="{F263A0B5-F8C4-4116-809F-78A768EA79A6}"/>
          </ac:spMkLst>
        </pc:spChg>
        <pc:spChg chg="add del">
          <ac:chgData name="Marion van Brederode" userId="a0bb1ee1-bc14-40f6-847a-b080f76c381c" providerId="ADAL" clId="{395A8FD1-4A14-4174-9A40-1AA6BE9B98A7}" dt="2021-11-04T16:29:46.147" v="14406" actId="26606"/>
          <ac:spMkLst>
            <pc:docMk/>
            <pc:sldMk cId="2782503277" sldId="369"/>
            <ac:spMk id="29" creationId="{5E39A796-BE83-48B1-B33F-35C4A32AAB57}"/>
          </ac:spMkLst>
        </pc:spChg>
        <pc:spChg chg="add del">
          <ac:chgData name="Marion van Brederode" userId="a0bb1ee1-bc14-40f6-847a-b080f76c381c" providerId="ADAL" clId="{395A8FD1-4A14-4174-9A40-1AA6BE9B98A7}" dt="2021-11-04T16:29:46.147" v="14406" actId="26606"/>
          <ac:spMkLst>
            <pc:docMk/>
            <pc:sldMk cId="2782503277" sldId="369"/>
            <ac:spMk id="30" creationId="{72F84B47-E267-4194-8194-831DB7B5547F}"/>
          </ac:spMkLst>
        </pc:spChg>
        <pc:spChg chg="add">
          <ac:chgData name="Marion van Brederode" userId="a0bb1ee1-bc14-40f6-847a-b080f76c381c" providerId="ADAL" clId="{395A8FD1-4A14-4174-9A40-1AA6BE9B98A7}" dt="2021-11-04T16:29:46.151" v="14407" actId="26606"/>
          <ac:spMkLst>
            <pc:docMk/>
            <pc:sldMk cId="2782503277" sldId="369"/>
            <ac:spMk id="32" creationId="{46F7435D-E3DB-47B1-BA61-B00ACC83A9DE}"/>
          </ac:spMkLst>
        </pc:spChg>
        <pc:spChg chg="add">
          <ac:chgData name="Marion van Brederode" userId="a0bb1ee1-bc14-40f6-847a-b080f76c381c" providerId="ADAL" clId="{395A8FD1-4A14-4174-9A40-1AA6BE9B98A7}" dt="2021-11-04T16:29:46.151" v="14407" actId="26606"/>
          <ac:spMkLst>
            <pc:docMk/>
            <pc:sldMk cId="2782503277" sldId="369"/>
            <ac:spMk id="33" creationId="{F263A0B5-F8C4-4116-809F-78A768EA79A6}"/>
          </ac:spMkLst>
        </pc:spChg>
        <pc:graphicFrameChg chg="add del mod modGraphic">
          <ac:chgData name="Marion van Brederode" userId="a0bb1ee1-bc14-40f6-847a-b080f76c381c" providerId="ADAL" clId="{395A8FD1-4A14-4174-9A40-1AA6BE9B98A7}" dt="2021-11-04T16:24:38.163" v="14100" actId="478"/>
          <ac:graphicFrameMkLst>
            <pc:docMk/>
            <pc:sldMk cId="2782503277" sldId="369"/>
            <ac:graphicFrameMk id="14" creationId="{1D53C388-EFD7-441B-B2B8-E2ACCA2C67E3}"/>
          </ac:graphicFrameMkLst>
        </pc:graphicFrameChg>
        <pc:graphicFrameChg chg="add del mod modGraphic">
          <ac:chgData name="Marion van Brederode" userId="a0bb1ee1-bc14-40f6-847a-b080f76c381c" providerId="ADAL" clId="{395A8FD1-4A14-4174-9A40-1AA6BE9B98A7}" dt="2021-11-04T16:26:50.802" v="14295" actId="478"/>
          <ac:graphicFrameMkLst>
            <pc:docMk/>
            <pc:sldMk cId="2782503277" sldId="369"/>
            <ac:graphicFrameMk id="15" creationId="{568775DC-74F2-4DE9-8CF7-480401E20DEE}"/>
          </ac:graphicFrameMkLst>
        </pc:graphicFrameChg>
        <pc:picChg chg="add mod ord">
          <ac:chgData name="Marion van Brederode" userId="a0bb1ee1-bc14-40f6-847a-b080f76c381c" providerId="ADAL" clId="{395A8FD1-4A14-4174-9A40-1AA6BE9B98A7}" dt="2021-11-04T17:37:33.085" v="15328" actId="1076"/>
          <ac:picMkLst>
            <pc:docMk/>
            <pc:sldMk cId="2782503277" sldId="369"/>
            <ac:picMk id="3" creationId="{6F85F9D1-59AC-4E71-A6D0-230B29A8CAF0}"/>
          </ac:picMkLst>
        </pc:picChg>
        <pc:picChg chg="add del mod">
          <ac:chgData name="Marion van Brederode" userId="a0bb1ee1-bc14-40f6-847a-b080f76c381c" providerId="ADAL" clId="{395A8FD1-4A14-4174-9A40-1AA6BE9B98A7}" dt="2021-11-01T17:55:05.263" v="5982" actId="26606"/>
          <ac:picMkLst>
            <pc:docMk/>
            <pc:sldMk cId="2782503277" sldId="369"/>
            <ac:picMk id="4" creationId="{06C6D6DF-DD57-48B2-860D-2944D25FB36A}"/>
          </ac:picMkLst>
        </pc:picChg>
        <pc:picChg chg="add del mod">
          <ac:chgData name="Marion van Brederode" userId="a0bb1ee1-bc14-40f6-847a-b080f76c381c" providerId="ADAL" clId="{395A8FD1-4A14-4174-9A40-1AA6BE9B98A7}" dt="2021-11-04T16:09:05.804" v="13639" actId="478"/>
          <ac:picMkLst>
            <pc:docMk/>
            <pc:sldMk cId="2782503277" sldId="369"/>
            <ac:picMk id="7" creationId="{BE80A517-B2D8-4737-83E5-8DC983B429DF}"/>
          </ac:picMkLst>
        </pc:picChg>
        <pc:picChg chg="add del mod">
          <ac:chgData name="Marion van Brederode" userId="a0bb1ee1-bc14-40f6-847a-b080f76c381c" providerId="ADAL" clId="{395A8FD1-4A14-4174-9A40-1AA6BE9B98A7}" dt="2021-11-04T16:16:10.018" v="13643" actId="478"/>
          <ac:picMkLst>
            <pc:docMk/>
            <pc:sldMk cId="2782503277" sldId="369"/>
            <ac:picMk id="9" creationId="{E6794383-FFDE-4E52-BA6D-E72AD5A3B929}"/>
          </ac:picMkLst>
        </pc:picChg>
        <pc:picChg chg="add del mod">
          <ac:chgData name="Marion van Brederode" userId="a0bb1ee1-bc14-40f6-847a-b080f76c381c" providerId="ADAL" clId="{395A8FD1-4A14-4174-9A40-1AA6BE9B98A7}" dt="2021-11-04T17:37:25.491" v="15326" actId="478"/>
          <ac:picMkLst>
            <pc:docMk/>
            <pc:sldMk cId="2782503277" sldId="369"/>
            <ac:picMk id="17" creationId="{98BCFB05-58E8-4D39-8A53-100506F49179}"/>
          </ac:picMkLst>
        </pc:picChg>
      </pc:sldChg>
      <pc:sldChg chg="addSp delSp modSp mod ord">
        <pc:chgData name="Marion van Brederode" userId="a0bb1ee1-bc14-40f6-847a-b080f76c381c" providerId="ADAL" clId="{395A8FD1-4A14-4174-9A40-1AA6BE9B98A7}" dt="2021-11-04T17:41:52.165" v="15354" actId="1076"/>
        <pc:sldMkLst>
          <pc:docMk/>
          <pc:sldMk cId="3268653404" sldId="370"/>
        </pc:sldMkLst>
        <pc:spChg chg="mod">
          <ac:chgData name="Marion van Brederode" userId="a0bb1ee1-bc14-40f6-847a-b080f76c381c" providerId="ADAL" clId="{395A8FD1-4A14-4174-9A40-1AA6BE9B98A7}" dt="2021-11-04T17:41:39.751" v="15353" actId="1076"/>
          <ac:spMkLst>
            <pc:docMk/>
            <pc:sldMk cId="3268653404" sldId="370"/>
            <ac:spMk id="2" creationId="{C9AE10FE-1B21-4470-A7E1-5F1520177C6F}"/>
          </ac:spMkLst>
        </pc:spChg>
        <pc:spChg chg="add mod">
          <ac:chgData name="Marion van Brederode" userId="a0bb1ee1-bc14-40f6-847a-b080f76c381c" providerId="ADAL" clId="{395A8FD1-4A14-4174-9A40-1AA6BE9B98A7}" dt="2021-11-04T17:41:52.165" v="15354" actId="1076"/>
          <ac:spMkLst>
            <pc:docMk/>
            <pc:sldMk cId="3268653404" sldId="370"/>
            <ac:spMk id="5" creationId="{E40386E6-3425-404C-8D5B-A26FF71116A1}"/>
          </ac:spMkLst>
        </pc:spChg>
        <pc:spChg chg="add del mod">
          <ac:chgData name="Marion van Brederode" userId="a0bb1ee1-bc14-40f6-847a-b080f76c381c" providerId="ADAL" clId="{395A8FD1-4A14-4174-9A40-1AA6BE9B98A7}" dt="2021-11-04T14:29:13.194" v="11059" actId="478"/>
          <ac:spMkLst>
            <pc:docMk/>
            <pc:sldMk cId="3268653404" sldId="370"/>
            <ac:spMk id="6" creationId="{349B06E0-22D6-4BC5-B6A0-E822A6E8DD08}"/>
          </ac:spMkLst>
        </pc:spChg>
        <pc:picChg chg="add mod">
          <ac:chgData name="Marion van Brederode" userId="a0bb1ee1-bc14-40f6-847a-b080f76c381c" providerId="ADAL" clId="{395A8FD1-4A14-4174-9A40-1AA6BE9B98A7}" dt="2021-11-04T14:27:46.694" v="10970" actId="1076"/>
          <ac:picMkLst>
            <pc:docMk/>
            <pc:sldMk cId="3268653404" sldId="370"/>
            <ac:picMk id="3" creationId="{D7320FF9-A58D-4960-A1BA-AAD4BB90C5C3}"/>
          </ac:picMkLst>
        </pc:picChg>
      </pc:sldChg>
      <pc:sldChg chg="modSp del mod">
        <pc:chgData name="Marion van Brederode" userId="a0bb1ee1-bc14-40f6-847a-b080f76c381c" providerId="ADAL" clId="{395A8FD1-4A14-4174-9A40-1AA6BE9B98A7}" dt="2021-11-04T16:36:59.619" v="14443" actId="2696"/>
        <pc:sldMkLst>
          <pc:docMk/>
          <pc:sldMk cId="871145502" sldId="371"/>
        </pc:sldMkLst>
        <pc:spChg chg="mod">
          <ac:chgData name="Marion van Brederode" userId="a0bb1ee1-bc14-40f6-847a-b080f76c381c" providerId="ADAL" clId="{395A8FD1-4A14-4174-9A40-1AA6BE9B98A7}" dt="2021-11-01T19:11:02.011" v="8049" actId="404"/>
          <ac:spMkLst>
            <pc:docMk/>
            <pc:sldMk cId="871145502" sldId="371"/>
            <ac:spMk id="2" creationId="{6557A704-5C23-4EDF-BCC6-32A381898659}"/>
          </ac:spMkLst>
        </pc:spChg>
        <pc:spChg chg="mod">
          <ac:chgData name="Marion van Brederode" userId="a0bb1ee1-bc14-40f6-847a-b080f76c381c" providerId="ADAL" clId="{395A8FD1-4A14-4174-9A40-1AA6BE9B98A7}" dt="2021-11-04T15:27:37.074" v="13605" actId="1076"/>
          <ac:spMkLst>
            <pc:docMk/>
            <pc:sldMk cId="871145502" sldId="371"/>
            <ac:spMk id="3" creationId="{F28E5051-91FF-4078-A13F-190E4879E15B}"/>
          </ac:spMkLst>
        </pc:spChg>
      </pc:sldChg>
      <pc:sldChg chg="addSp delSp modSp new mod setBg">
        <pc:chgData name="Marion van Brederode" userId="a0bb1ee1-bc14-40f6-847a-b080f76c381c" providerId="ADAL" clId="{395A8FD1-4A14-4174-9A40-1AA6BE9B98A7}" dt="2021-11-04T17:38:29.323" v="15329" actId="20577"/>
        <pc:sldMkLst>
          <pc:docMk/>
          <pc:sldMk cId="2950042485" sldId="372"/>
        </pc:sldMkLst>
        <pc:spChg chg="mod">
          <ac:chgData name="Marion van Brederode" userId="a0bb1ee1-bc14-40f6-847a-b080f76c381c" providerId="ADAL" clId="{395A8FD1-4A14-4174-9A40-1AA6BE9B98A7}" dt="2021-11-04T16:53:23.770" v="15073" actId="26606"/>
          <ac:spMkLst>
            <pc:docMk/>
            <pc:sldMk cId="2950042485" sldId="372"/>
            <ac:spMk id="2" creationId="{0A3AA981-2BE5-44A1-B210-A60352FF4113}"/>
          </ac:spMkLst>
        </pc:spChg>
        <pc:spChg chg="add del mod">
          <ac:chgData name="Marion van Brederode" userId="a0bb1ee1-bc14-40f6-847a-b080f76c381c" providerId="ADAL" clId="{395A8FD1-4A14-4174-9A40-1AA6BE9B98A7}" dt="2021-11-01T18:28:45.883" v="7188" actId="478"/>
          <ac:spMkLst>
            <pc:docMk/>
            <pc:sldMk cId="2950042485" sldId="372"/>
            <ac:spMk id="3" creationId="{C73AC5A3-6014-4A41-B3C2-67E6B8453FBD}"/>
          </ac:spMkLst>
        </pc:spChg>
        <pc:spChg chg="add del mod">
          <ac:chgData name="Marion van Brederode" userId="a0bb1ee1-bc14-40f6-847a-b080f76c381c" providerId="ADAL" clId="{395A8FD1-4A14-4174-9A40-1AA6BE9B98A7}" dt="2021-11-04T16:51:11.461" v="14930" actId="478"/>
          <ac:spMkLst>
            <pc:docMk/>
            <pc:sldMk cId="2950042485" sldId="372"/>
            <ac:spMk id="4" creationId="{A1A58C93-98E0-462B-94EE-DE3DD4E4F544}"/>
          </ac:spMkLst>
        </pc:spChg>
        <pc:spChg chg="add del">
          <ac:chgData name="Marion van Brederode" userId="a0bb1ee1-bc14-40f6-847a-b080f76c381c" providerId="ADAL" clId="{395A8FD1-4A14-4174-9A40-1AA6BE9B98A7}" dt="2021-11-04T16:53:23.770" v="15073" actId="26606"/>
          <ac:spMkLst>
            <pc:docMk/>
            <pc:sldMk cId="2950042485" sldId="372"/>
            <ac:spMk id="11" creationId="{BACC6370-2D7E-4714-9D71-7542949D7D5D}"/>
          </ac:spMkLst>
        </pc:spChg>
        <pc:spChg chg="add del">
          <ac:chgData name="Marion van Brederode" userId="a0bb1ee1-bc14-40f6-847a-b080f76c381c" providerId="ADAL" clId="{395A8FD1-4A14-4174-9A40-1AA6BE9B98A7}" dt="2021-11-04T16:53:23.770" v="15073" actId="26606"/>
          <ac:spMkLst>
            <pc:docMk/>
            <pc:sldMk cId="2950042485" sldId="372"/>
            <ac:spMk id="13" creationId="{B444D337-4D9F-40A8-BA84-C0BFA7A8AD66}"/>
          </ac:spMkLst>
        </pc:spChg>
        <pc:spChg chg="add del">
          <ac:chgData name="Marion van Brederode" userId="a0bb1ee1-bc14-40f6-847a-b080f76c381c" providerId="ADAL" clId="{395A8FD1-4A14-4174-9A40-1AA6BE9B98A7}" dt="2021-11-04T16:53:23.770" v="15073" actId="26606"/>
          <ac:spMkLst>
            <pc:docMk/>
            <pc:sldMk cId="2950042485" sldId="372"/>
            <ac:spMk id="15" creationId="{70478D1D-B50E-41C8-8A55-36A53D449402}"/>
          </ac:spMkLst>
        </pc:spChg>
        <pc:spChg chg="add del">
          <ac:chgData name="Marion van Brederode" userId="a0bb1ee1-bc14-40f6-847a-b080f76c381c" providerId="ADAL" clId="{395A8FD1-4A14-4174-9A40-1AA6BE9B98A7}" dt="2021-11-04T16:53:23.643" v="15072" actId="26606"/>
          <ac:spMkLst>
            <pc:docMk/>
            <pc:sldMk cId="2950042485" sldId="372"/>
            <ac:spMk id="20" creationId="{955A2079-FA98-4876-80F0-72364A7D2EA4}"/>
          </ac:spMkLst>
        </pc:spChg>
        <pc:spChg chg="add">
          <ac:chgData name="Marion van Brederode" userId="a0bb1ee1-bc14-40f6-847a-b080f76c381c" providerId="ADAL" clId="{395A8FD1-4A14-4174-9A40-1AA6BE9B98A7}" dt="2021-11-04T16:53:23.770" v="15073" actId="26606"/>
          <ac:spMkLst>
            <pc:docMk/>
            <pc:sldMk cId="2950042485" sldId="372"/>
            <ac:spMk id="22" creationId="{DCC231C8-C761-4B31-9B1C-C6D19248C6B3}"/>
          </ac:spMkLst>
        </pc:spChg>
        <pc:graphicFrameChg chg="add del mod modGraphic">
          <ac:chgData name="Marion van Brederode" userId="a0bb1ee1-bc14-40f6-847a-b080f76c381c" providerId="ADAL" clId="{395A8FD1-4A14-4174-9A40-1AA6BE9B98A7}" dt="2021-11-04T16:45:22.714" v="14550" actId="478"/>
          <ac:graphicFrameMkLst>
            <pc:docMk/>
            <pc:sldMk cId="2950042485" sldId="372"/>
            <ac:graphicFrameMk id="3" creationId="{3EEF441E-1341-45A3-BF66-8065A5AF3BF1}"/>
          </ac:graphicFrameMkLst>
        </pc:graphicFrameChg>
        <pc:graphicFrameChg chg="add del mod modGraphic">
          <ac:chgData name="Marion van Brederode" userId="a0bb1ee1-bc14-40f6-847a-b080f76c381c" providerId="ADAL" clId="{395A8FD1-4A14-4174-9A40-1AA6BE9B98A7}" dt="2021-11-04T16:46:07.609" v="14554" actId="1032"/>
          <ac:graphicFrameMkLst>
            <pc:docMk/>
            <pc:sldMk cId="2950042485" sldId="372"/>
            <ac:graphicFrameMk id="5" creationId="{5240E77A-C5C4-4AF6-98AB-F8E985C8B282}"/>
          </ac:graphicFrameMkLst>
        </pc:graphicFrameChg>
        <pc:graphicFrameChg chg="add mod modGraphic">
          <ac:chgData name="Marion van Brederode" userId="a0bb1ee1-bc14-40f6-847a-b080f76c381c" providerId="ADAL" clId="{395A8FD1-4A14-4174-9A40-1AA6BE9B98A7}" dt="2021-11-04T17:38:29.323" v="15329" actId="20577"/>
          <ac:graphicFrameMkLst>
            <pc:docMk/>
            <pc:sldMk cId="2950042485" sldId="372"/>
            <ac:graphicFrameMk id="6" creationId="{E6DD1393-A2C0-4AAC-9683-7A022A72FD16}"/>
          </ac:graphicFrameMkLst>
        </pc:graphicFrameChg>
      </pc:sldChg>
      <pc:sldChg chg="addSp modSp new mod">
        <pc:chgData name="Marion van Brederode" userId="a0bb1ee1-bc14-40f6-847a-b080f76c381c" providerId="ADAL" clId="{395A8FD1-4A14-4174-9A40-1AA6BE9B98A7}" dt="2021-11-04T17:24:06.615" v="15139" actId="5793"/>
        <pc:sldMkLst>
          <pc:docMk/>
          <pc:sldMk cId="175483614" sldId="373"/>
        </pc:sldMkLst>
        <pc:spChg chg="mod">
          <ac:chgData name="Marion van Brederode" userId="a0bb1ee1-bc14-40f6-847a-b080f76c381c" providerId="ADAL" clId="{395A8FD1-4A14-4174-9A40-1AA6BE9B98A7}" dt="2021-11-04T17:23:47.876" v="15132" actId="20577"/>
          <ac:spMkLst>
            <pc:docMk/>
            <pc:sldMk cId="175483614" sldId="373"/>
            <ac:spMk id="2" creationId="{B220A823-1AED-487C-B15D-F2CC0E4452DC}"/>
          </ac:spMkLst>
        </pc:spChg>
        <pc:spChg chg="add mod">
          <ac:chgData name="Marion van Brederode" userId="a0bb1ee1-bc14-40f6-847a-b080f76c381c" providerId="ADAL" clId="{395A8FD1-4A14-4174-9A40-1AA6BE9B98A7}" dt="2021-11-04T17:24:06.615" v="15139" actId="5793"/>
          <ac:spMkLst>
            <pc:docMk/>
            <pc:sldMk cId="175483614" sldId="373"/>
            <ac:spMk id="3" creationId="{8D9CAE23-04FE-49E2-8B56-E1E626607231}"/>
          </ac:spMkLst>
        </pc:spChg>
      </pc:sldChg>
      <pc:sldChg chg="addSp delSp modSp new add del mod">
        <pc:chgData name="Marion van Brederode" userId="a0bb1ee1-bc14-40f6-847a-b080f76c381c" providerId="ADAL" clId="{395A8FD1-4A14-4174-9A40-1AA6BE9B98A7}" dt="2021-11-01T14:03:18.270" v="3061" actId="2696"/>
        <pc:sldMkLst>
          <pc:docMk/>
          <pc:sldMk cId="2153084379" sldId="374"/>
        </pc:sldMkLst>
        <pc:spChg chg="mod">
          <ac:chgData name="Marion van Brederode" userId="a0bb1ee1-bc14-40f6-847a-b080f76c381c" providerId="ADAL" clId="{395A8FD1-4A14-4174-9A40-1AA6BE9B98A7}" dt="2021-11-01T13:34:28.732" v="2415" actId="20577"/>
          <ac:spMkLst>
            <pc:docMk/>
            <pc:sldMk cId="2153084379" sldId="374"/>
            <ac:spMk id="2" creationId="{59198B08-8CF3-4563-B0CB-4192DEA68FC1}"/>
          </ac:spMkLst>
        </pc:spChg>
        <pc:spChg chg="add del mod">
          <ac:chgData name="Marion van Brederode" userId="a0bb1ee1-bc14-40f6-847a-b080f76c381c" providerId="ADAL" clId="{395A8FD1-4A14-4174-9A40-1AA6BE9B98A7}" dt="2021-11-01T13:26:20.090" v="2162" actId="478"/>
          <ac:spMkLst>
            <pc:docMk/>
            <pc:sldMk cId="2153084379" sldId="374"/>
            <ac:spMk id="3" creationId="{DB53A04C-8170-4EFB-8093-26511F10B9C8}"/>
          </ac:spMkLst>
        </pc:spChg>
        <pc:spChg chg="add del mod">
          <ac:chgData name="Marion van Brederode" userId="a0bb1ee1-bc14-40f6-847a-b080f76c381c" providerId="ADAL" clId="{395A8FD1-4A14-4174-9A40-1AA6BE9B98A7}" dt="2021-11-01T13:26:15.714" v="2161" actId="478"/>
          <ac:spMkLst>
            <pc:docMk/>
            <pc:sldMk cId="2153084379" sldId="374"/>
            <ac:spMk id="5" creationId="{EC285A34-EA98-4A99-8809-EF41DCC4859A}"/>
          </ac:spMkLst>
        </pc:spChg>
        <pc:spChg chg="add del mod">
          <ac:chgData name="Marion van Brederode" userId="a0bb1ee1-bc14-40f6-847a-b080f76c381c" providerId="ADAL" clId="{395A8FD1-4A14-4174-9A40-1AA6BE9B98A7}" dt="2021-11-01T13:34:25.316" v="2413" actId="478"/>
          <ac:spMkLst>
            <pc:docMk/>
            <pc:sldMk cId="2153084379" sldId="374"/>
            <ac:spMk id="7" creationId="{A00B7A72-5770-445D-8DD5-D90BC70A7102}"/>
          </ac:spMkLst>
        </pc:spChg>
        <pc:spChg chg="add del mod">
          <ac:chgData name="Marion van Brederode" userId="a0bb1ee1-bc14-40f6-847a-b080f76c381c" providerId="ADAL" clId="{395A8FD1-4A14-4174-9A40-1AA6BE9B98A7}" dt="2021-11-01T13:34:26.364" v="2414" actId="478"/>
          <ac:spMkLst>
            <pc:docMk/>
            <pc:sldMk cId="2153084379" sldId="374"/>
            <ac:spMk id="9" creationId="{7C9C0888-91D0-4080-B681-97A773BCB896}"/>
          </ac:spMkLst>
        </pc:spChg>
      </pc:sldChg>
      <pc:sldChg chg="addSp delSp modSp new mod ord setBg">
        <pc:chgData name="Marion van Brederode" userId="a0bb1ee1-bc14-40f6-847a-b080f76c381c" providerId="ADAL" clId="{395A8FD1-4A14-4174-9A40-1AA6BE9B98A7}" dt="2021-11-01T13:52:01.588" v="2638" actId="20577"/>
        <pc:sldMkLst>
          <pc:docMk/>
          <pc:sldMk cId="3573173614" sldId="375"/>
        </pc:sldMkLst>
        <pc:spChg chg="mod">
          <ac:chgData name="Marion van Brederode" userId="a0bb1ee1-bc14-40f6-847a-b080f76c381c" providerId="ADAL" clId="{395A8FD1-4A14-4174-9A40-1AA6BE9B98A7}" dt="2021-11-01T13:52:01.588" v="2638" actId="20577"/>
          <ac:spMkLst>
            <pc:docMk/>
            <pc:sldMk cId="3573173614" sldId="375"/>
            <ac:spMk id="2" creationId="{026308D6-9C5B-45A7-B4ED-E16C6299524B}"/>
          </ac:spMkLst>
        </pc:spChg>
        <pc:spChg chg="add del mod">
          <ac:chgData name="Marion van Brederode" userId="a0bb1ee1-bc14-40f6-847a-b080f76c381c" providerId="ADAL" clId="{395A8FD1-4A14-4174-9A40-1AA6BE9B98A7}" dt="2021-11-01T12:57:06.686" v="1667" actId="26606"/>
          <ac:spMkLst>
            <pc:docMk/>
            <pc:sldMk cId="3573173614" sldId="375"/>
            <ac:spMk id="4" creationId="{39AC3181-08A2-4F88-A8B5-AE184C77BD27}"/>
          </ac:spMkLst>
        </pc:spChg>
        <pc:spChg chg="add">
          <ac:chgData name="Marion van Brederode" userId="a0bb1ee1-bc14-40f6-847a-b080f76c381c" providerId="ADAL" clId="{395A8FD1-4A14-4174-9A40-1AA6BE9B98A7}" dt="2021-11-01T12:57:06.686" v="1667" actId="26606"/>
          <ac:spMkLst>
            <pc:docMk/>
            <pc:sldMk cId="3573173614" sldId="375"/>
            <ac:spMk id="10" creationId="{2E442304-DDBD-4F7B-8017-36BCC863FB40}"/>
          </ac:spMkLst>
        </pc:spChg>
        <pc:spChg chg="add">
          <ac:chgData name="Marion van Brederode" userId="a0bb1ee1-bc14-40f6-847a-b080f76c381c" providerId="ADAL" clId="{395A8FD1-4A14-4174-9A40-1AA6BE9B98A7}" dt="2021-11-01T12:57:06.686" v="1667" actId="26606"/>
          <ac:spMkLst>
            <pc:docMk/>
            <pc:sldMk cId="3573173614" sldId="375"/>
            <ac:spMk id="12" creationId="{5E107275-3853-46FD-A241-DE4355A42675}"/>
          </ac:spMkLst>
        </pc:spChg>
        <pc:graphicFrameChg chg="add mod">
          <ac:chgData name="Marion van Brederode" userId="a0bb1ee1-bc14-40f6-847a-b080f76c381c" providerId="ADAL" clId="{395A8FD1-4A14-4174-9A40-1AA6BE9B98A7}" dt="2021-11-01T13:04:06.434" v="1754" actId="20577"/>
          <ac:graphicFrameMkLst>
            <pc:docMk/>
            <pc:sldMk cId="3573173614" sldId="375"/>
            <ac:graphicFrameMk id="6" creationId="{0695ACC7-385A-4ADF-9831-B77702EC030B}"/>
          </ac:graphicFrameMkLst>
        </pc:graphicFrameChg>
        <pc:picChg chg="add del mod">
          <ac:chgData name="Marion van Brederode" userId="a0bb1ee1-bc14-40f6-847a-b080f76c381c" providerId="ADAL" clId="{395A8FD1-4A14-4174-9A40-1AA6BE9B98A7}" dt="2021-11-01T12:56:26.478" v="1612" actId="478"/>
          <ac:picMkLst>
            <pc:docMk/>
            <pc:sldMk cId="3573173614" sldId="375"/>
            <ac:picMk id="3" creationId="{D8988069-E6BB-436B-879A-4D0BCC58B302}"/>
          </ac:picMkLst>
        </pc:picChg>
      </pc:sldChg>
      <pc:sldChg chg="addSp delSp modSp new del mod setBg">
        <pc:chgData name="Marion van Brederode" userId="a0bb1ee1-bc14-40f6-847a-b080f76c381c" providerId="ADAL" clId="{395A8FD1-4A14-4174-9A40-1AA6BE9B98A7}" dt="2021-11-01T13:40:26.467" v="2464" actId="47"/>
        <pc:sldMkLst>
          <pc:docMk/>
          <pc:sldMk cId="2867269980" sldId="376"/>
        </pc:sldMkLst>
        <pc:spChg chg="add del mod">
          <ac:chgData name="Marion van Brederode" userId="a0bb1ee1-bc14-40f6-847a-b080f76c381c" providerId="ADAL" clId="{395A8FD1-4A14-4174-9A40-1AA6BE9B98A7}" dt="2021-11-01T13:02:14.647" v="1707" actId="26606"/>
          <ac:spMkLst>
            <pc:docMk/>
            <pc:sldMk cId="2867269980" sldId="376"/>
            <ac:spMk id="3" creationId="{366B95FE-9B35-4BEE-8224-B32D8BBF5B4D}"/>
          </ac:spMkLst>
        </pc:spChg>
        <pc:spChg chg="add mod">
          <ac:chgData name="Marion van Brederode" userId="a0bb1ee1-bc14-40f6-847a-b080f76c381c" providerId="ADAL" clId="{395A8FD1-4A14-4174-9A40-1AA6BE9B98A7}" dt="2021-11-01T13:03:18.883" v="1752" actId="20577"/>
          <ac:spMkLst>
            <pc:docMk/>
            <pc:sldMk cId="2867269980" sldId="376"/>
            <ac:spMk id="7" creationId="{6F378A14-F4BD-462D-B6A7-76C4B5B35FC0}"/>
          </ac:spMkLst>
        </pc:spChg>
        <pc:spChg chg="add">
          <ac:chgData name="Marion van Brederode" userId="a0bb1ee1-bc14-40f6-847a-b080f76c381c" providerId="ADAL" clId="{395A8FD1-4A14-4174-9A40-1AA6BE9B98A7}" dt="2021-11-01T13:02:14.647" v="1707" actId="26606"/>
          <ac:spMkLst>
            <pc:docMk/>
            <pc:sldMk cId="2867269980" sldId="376"/>
            <ac:spMk id="9" creationId="{2E442304-DDBD-4F7B-8017-36BCC863FB40}"/>
          </ac:spMkLst>
        </pc:spChg>
        <pc:spChg chg="add">
          <ac:chgData name="Marion van Brederode" userId="a0bb1ee1-bc14-40f6-847a-b080f76c381c" providerId="ADAL" clId="{395A8FD1-4A14-4174-9A40-1AA6BE9B98A7}" dt="2021-11-01T13:02:14.647" v="1707" actId="26606"/>
          <ac:spMkLst>
            <pc:docMk/>
            <pc:sldMk cId="2867269980" sldId="376"/>
            <ac:spMk id="11" creationId="{5E107275-3853-46FD-A241-DE4355A42675}"/>
          </ac:spMkLst>
        </pc:spChg>
        <pc:graphicFrameChg chg="add mod">
          <ac:chgData name="Marion van Brederode" userId="a0bb1ee1-bc14-40f6-847a-b080f76c381c" providerId="ADAL" clId="{395A8FD1-4A14-4174-9A40-1AA6BE9B98A7}" dt="2021-11-01T13:03:39.525" v="1753" actId="20577"/>
          <ac:graphicFrameMkLst>
            <pc:docMk/>
            <pc:sldMk cId="2867269980" sldId="376"/>
            <ac:graphicFrameMk id="5" creationId="{4972B1F7-FF19-415F-B54A-878DE8476DF1}"/>
          </ac:graphicFrameMkLst>
        </pc:graphicFrameChg>
      </pc:sldChg>
      <pc:sldChg chg="addSp new del mod">
        <pc:chgData name="Marion van Brederode" userId="a0bb1ee1-bc14-40f6-847a-b080f76c381c" providerId="ADAL" clId="{395A8FD1-4A14-4174-9A40-1AA6BE9B98A7}" dt="2021-11-01T13:40:35.699" v="2467" actId="47"/>
        <pc:sldMkLst>
          <pc:docMk/>
          <pc:sldMk cId="2283906109" sldId="377"/>
        </pc:sldMkLst>
        <pc:spChg chg="add">
          <ac:chgData name="Marion van Brederode" userId="a0bb1ee1-bc14-40f6-847a-b080f76c381c" providerId="ADAL" clId="{395A8FD1-4A14-4174-9A40-1AA6BE9B98A7}" dt="2021-11-01T13:05:24.517" v="1756" actId="22"/>
          <ac:spMkLst>
            <pc:docMk/>
            <pc:sldMk cId="2283906109" sldId="377"/>
            <ac:spMk id="3" creationId="{7552EEE1-282F-4E6C-A511-052F3453362F}"/>
          </ac:spMkLst>
        </pc:spChg>
      </pc:sldChg>
      <pc:sldChg chg="new del">
        <pc:chgData name="Marion van Brederode" userId="a0bb1ee1-bc14-40f6-847a-b080f76c381c" providerId="ADAL" clId="{395A8FD1-4A14-4174-9A40-1AA6BE9B98A7}" dt="2021-11-01T13:40:28.317" v="2465" actId="47"/>
        <pc:sldMkLst>
          <pc:docMk/>
          <pc:sldMk cId="3809814449" sldId="378"/>
        </pc:sldMkLst>
      </pc:sldChg>
      <pc:sldChg chg="modSp add del mod">
        <pc:chgData name="Marion van Brederode" userId="a0bb1ee1-bc14-40f6-847a-b080f76c381c" providerId="ADAL" clId="{395A8FD1-4A14-4174-9A40-1AA6BE9B98A7}" dt="2021-11-01T13:40:32.242" v="2466" actId="47"/>
        <pc:sldMkLst>
          <pc:docMk/>
          <pc:sldMk cId="1021925225" sldId="379"/>
        </pc:sldMkLst>
        <pc:spChg chg="mod">
          <ac:chgData name="Marion van Brederode" userId="a0bb1ee1-bc14-40f6-847a-b080f76c381c" providerId="ADAL" clId="{395A8FD1-4A14-4174-9A40-1AA6BE9B98A7}" dt="2021-11-01T13:11:02.347" v="1836" actId="20577"/>
          <ac:spMkLst>
            <pc:docMk/>
            <pc:sldMk cId="1021925225" sldId="379"/>
            <ac:spMk id="2" creationId="{026308D6-9C5B-45A7-B4ED-E16C6299524B}"/>
          </ac:spMkLst>
        </pc:spChg>
        <pc:graphicFrameChg chg="mod">
          <ac:chgData name="Marion van Brederode" userId="a0bb1ee1-bc14-40f6-847a-b080f76c381c" providerId="ADAL" clId="{395A8FD1-4A14-4174-9A40-1AA6BE9B98A7}" dt="2021-11-01T13:11:20.038" v="1849" actId="20577"/>
          <ac:graphicFrameMkLst>
            <pc:docMk/>
            <pc:sldMk cId="1021925225" sldId="379"/>
            <ac:graphicFrameMk id="6" creationId="{0695ACC7-385A-4ADF-9831-B77702EC030B}"/>
          </ac:graphicFrameMkLst>
        </pc:graphicFrameChg>
      </pc:sldChg>
      <pc:sldChg chg="modSp mod">
        <pc:chgData name="Marion van Brederode" userId="a0bb1ee1-bc14-40f6-847a-b080f76c381c" providerId="ADAL" clId="{395A8FD1-4A14-4174-9A40-1AA6BE9B98A7}" dt="2021-11-01T13:38:08.547" v="2447" actId="20577"/>
        <pc:sldMkLst>
          <pc:docMk/>
          <pc:sldMk cId="1510451305" sldId="380"/>
        </pc:sldMkLst>
        <pc:spChg chg="mod">
          <ac:chgData name="Marion van Brederode" userId="a0bb1ee1-bc14-40f6-847a-b080f76c381c" providerId="ADAL" clId="{395A8FD1-4A14-4174-9A40-1AA6BE9B98A7}" dt="2021-11-01T13:38:08.547" v="2447" actId="20577"/>
          <ac:spMkLst>
            <pc:docMk/>
            <pc:sldMk cId="1510451305" sldId="380"/>
            <ac:spMk id="2" creationId="{026308D6-9C5B-45A7-B4ED-E16C6299524B}"/>
          </ac:spMkLst>
        </pc:spChg>
        <pc:graphicFrameChg chg="mod">
          <ac:chgData name="Marion van Brederode" userId="a0bb1ee1-bc14-40f6-847a-b080f76c381c" providerId="ADAL" clId="{395A8FD1-4A14-4174-9A40-1AA6BE9B98A7}" dt="2021-11-01T13:37:57.024" v="2435" actId="20577"/>
          <ac:graphicFrameMkLst>
            <pc:docMk/>
            <pc:sldMk cId="1510451305" sldId="380"/>
            <ac:graphicFrameMk id="6" creationId="{0695ACC7-385A-4ADF-9831-B77702EC030B}"/>
          </ac:graphicFrameMkLst>
        </pc:graphicFrameChg>
      </pc:sldChg>
      <pc:sldChg chg="addSp delSp modSp mod ord delDesignElem">
        <pc:chgData name="Marion van Brederode" userId="a0bb1ee1-bc14-40f6-847a-b080f76c381c" providerId="ADAL" clId="{395A8FD1-4A14-4174-9A40-1AA6BE9B98A7}" dt="2021-11-04T15:30:03.901" v="13607" actId="27636"/>
        <pc:sldMkLst>
          <pc:docMk/>
          <pc:sldMk cId="2046968609" sldId="381"/>
        </pc:sldMkLst>
        <pc:spChg chg="mod">
          <ac:chgData name="Marion van Brederode" userId="a0bb1ee1-bc14-40f6-847a-b080f76c381c" providerId="ADAL" clId="{395A8FD1-4A14-4174-9A40-1AA6BE9B98A7}" dt="2021-11-04T15:30:03.901" v="13607" actId="27636"/>
          <ac:spMkLst>
            <pc:docMk/>
            <pc:sldMk cId="2046968609" sldId="381"/>
            <ac:spMk id="2" creationId="{026308D6-9C5B-45A7-B4ED-E16C6299524B}"/>
          </ac:spMkLst>
        </pc:spChg>
        <pc:graphicFrameChg chg="mod">
          <ac:chgData name="Marion van Brederode" userId="a0bb1ee1-bc14-40f6-847a-b080f76c381c" providerId="ADAL" clId="{395A8FD1-4A14-4174-9A40-1AA6BE9B98A7}" dt="2021-11-01T13:39:02.731" v="2461" actId="20577"/>
          <ac:graphicFrameMkLst>
            <pc:docMk/>
            <pc:sldMk cId="2046968609" sldId="381"/>
            <ac:graphicFrameMk id="6" creationId="{0695ACC7-385A-4ADF-9831-B77702EC030B}"/>
          </ac:graphicFrameMkLst>
        </pc:graphicFrameChg>
        <pc:inkChg chg="add del">
          <ac:chgData name="Marion van Brederode" userId="a0bb1ee1-bc14-40f6-847a-b080f76c381c" providerId="ADAL" clId="{395A8FD1-4A14-4174-9A40-1AA6BE9B98A7}" dt="2021-11-04T11:14:25.360" v="8665" actId="9405"/>
          <ac:inkMkLst>
            <pc:docMk/>
            <pc:sldMk cId="2046968609" sldId="381"/>
            <ac:inkMk id="3" creationId="{B0C1FD37-18F6-4CE2-B87D-D98C7080842D}"/>
          </ac:inkMkLst>
        </pc:inkChg>
        <pc:inkChg chg="add del">
          <ac:chgData name="Marion van Brederode" userId="a0bb1ee1-bc14-40f6-847a-b080f76c381c" providerId="ADAL" clId="{395A8FD1-4A14-4174-9A40-1AA6BE9B98A7}" dt="2021-11-04T11:14:30.972" v="8667" actId="9405"/>
          <ac:inkMkLst>
            <pc:docMk/>
            <pc:sldMk cId="2046968609" sldId="381"/>
            <ac:inkMk id="4" creationId="{9FD86B5A-ADFD-4E34-B564-6CA91DB942CA}"/>
          </ac:inkMkLst>
        </pc:inkChg>
      </pc:sldChg>
      <pc:sldChg chg="modSp new del mod ord">
        <pc:chgData name="Marion van Brederode" userId="a0bb1ee1-bc14-40f6-847a-b080f76c381c" providerId="ADAL" clId="{395A8FD1-4A14-4174-9A40-1AA6BE9B98A7}" dt="2021-11-01T17:09:48.925" v="4764" actId="2696"/>
        <pc:sldMkLst>
          <pc:docMk/>
          <pc:sldMk cId="1532553382" sldId="382"/>
        </pc:sldMkLst>
        <pc:spChg chg="mod">
          <ac:chgData name="Marion van Brederode" userId="a0bb1ee1-bc14-40f6-847a-b080f76c381c" providerId="ADAL" clId="{395A8FD1-4A14-4174-9A40-1AA6BE9B98A7}" dt="2021-11-01T13:46:30.331" v="2525"/>
          <ac:spMkLst>
            <pc:docMk/>
            <pc:sldMk cId="1532553382" sldId="382"/>
            <ac:spMk id="2" creationId="{B035777B-983A-412D-A0AD-B81033293360}"/>
          </ac:spMkLst>
        </pc:spChg>
      </pc:sldChg>
      <pc:sldChg chg="addSp delSp modSp new mod ord setBg">
        <pc:chgData name="Marion van Brederode" userId="a0bb1ee1-bc14-40f6-847a-b080f76c381c" providerId="ADAL" clId="{395A8FD1-4A14-4174-9A40-1AA6BE9B98A7}" dt="2021-11-04T17:22:49.618" v="15122" actId="20577"/>
        <pc:sldMkLst>
          <pc:docMk/>
          <pc:sldMk cId="2980272152" sldId="383"/>
        </pc:sldMkLst>
        <pc:spChg chg="mod">
          <ac:chgData name="Marion van Brederode" userId="a0bb1ee1-bc14-40f6-847a-b080f76c381c" providerId="ADAL" clId="{395A8FD1-4A14-4174-9A40-1AA6BE9B98A7}" dt="2021-11-04T11:09:50.088" v="8392" actId="20577"/>
          <ac:spMkLst>
            <pc:docMk/>
            <pc:sldMk cId="2980272152" sldId="383"/>
            <ac:spMk id="2" creationId="{01D264EB-C848-4960-BF3B-5E2672781EBD}"/>
          </ac:spMkLst>
        </pc:spChg>
        <pc:spChg chg="add del mod">
          <ac:chgData name="Marion van Brederode" userId="a0bb1ee1-bc14-40f6-847a-b080f76c381c" providerId="ADAL" clId="{395A8FD1-4A14-4174-9A40-1AA6BE9B98A7}" dt="2021-11-01T17:53:57.238" v="5977" actId="26606"/>
          <ac:spMkLst>
            <pc:docMk/>
            <pc:sldMk cId="2980272152" sldId="383"/>
            <ac:spMk id="3" creationId="{FD88BCE7-1471-47D1-B992-4AE590961FE1}"/>
          </ac:spMkLst>
        </pc:spChg>
        <pc:spChg chg="add mod">
          <ac:chgData name="Marion van Brederode" userId="a0bb1ee1-bc14-40f6-847a-b080f76c381c" providerId="ADAL" clId="{395A8FD1-4A14-4174-9A40-1AA6BE9B98A7}" dt="2021-11-04T14:29:44.202" v="11063" actId="1076"/>
          <ac:spMkLst>
            <pc:docMk/>
            <pc:sldMk cId="2980272152" sldId="383"/>
            <ac:spMk id="6" creationId="{4EF11F06-757B-4911-AB47-602FAE3332A9}"/>
          </ac:spMkLst>
        </pc:spChg>
        <pc:spChg chg="add del">
          <ac:chgData name="Marion van Brederode" userId="a0bb1ee1-bc14-40f6-847a-b080f76c381c" providerId="ADAL" clId="{395A8FD1-4A14-4174-9A40-1AA6BE9B98A7}" dt="2021-11-01T17:53:57.238" v="5977" actId="26606"/>
          <ac:spMkLst>
            <pc:docMk/>
            <pc:sldMk cId="2980272152" sldId="383"/>
            <ac:spMk id="8" creationId="{C2554CA6-288E-4202-BC52-2E5A8F0C0AED}"/>
          </ac:spMkLst>
        </pc:spChg>
        <pc:spChg chg="add del">
          <ac:chgData name="Marion van Brederode" userId="a0bb1ee1-bc14-40f6-847a-b080f76c381c" providerId="ADAL" clId="{395A8FD1-4A14-4174-9A40-1AA6BE9B98A7}" dt="2021-11-01T17:53:57.238" v="5977" actId="26606"/>
          <ac:spMkLst>
            <pc:docMk/>
            <pc:sldMk cId="2980272152" sldId="383"/>
            <ac:spMk id="10" creationId="{B10BB131-AC8E-4A8E-A5D1-36260F720C3B}"/>
          </ac:spMkLst>
        </pc:spChg>
        <pc:spChg chg="add del">
          <ac:chgData name="Marion van Brederode" userId="a0bb1ee1-bc14-40f6-847a-b080f76c381c" providerId="ADAL" clId="{395A8FD1-4A14-4174-9A40-1AA6BE9B98A7}" dt="2021-11-01T17:53:57.238" v="5977" actId="26606"/>
          <ac:spMkLst>
            <pc:docMk/>
            <pc:sldMk cId="2980272152" sldId="383"/>
            <ac:spMk id="12" creationId="{5B7778FC-632E-4DCA-A7CB-0D7731CCF970}"/>
          </ac:spMkLst>
        </pc:spChg>
        <pc:spChg chg="add del">
          <ac:chgData name="Marion van Brederode" userId="a0bb1ee1-bc14-40f6-847a-b080f76c381c" providerId="ADAL" clId="{395A8FD1-4A14-4174-9A40-1AA6BE9B98A7}" dt="2021-11-01T17:53:57.238" v="5977" actId="26606"/>
          <ac:spMkLst>
            <pc:docMk/>
            <pc:sldMk cId="2980272152" sldId="383"/>
            <ac:spMk id="14" creationId="{FA23A907-97FB-4A8F-880A-DD77401C4296}"/>
          </ac:spMkLst>
        </pc:spChg>
        <pc:spChg chg="add">
          <ac:chgData name="Marion van Brederode" userId="a0bb1ee1-bc14-40f6-847a-b080f76c381c" providerId="ADAL" clId="{395A8FD1-4A14-4174-9A40-1AA6BE9B98A7}" dt="2021-11-01T17:53:57.238" v="5977" actId="26606"/>
          <ac:spMkLst>
            <pc:docMk/>
            <pc:sldMk cId="2980272152" sldId="383"/>
            <ac:spMk id="20" creationId="{B819A166-7571-4003-A6B8-B62034C3ED30}"/>
          </ac:spMkLst>
        </pc:spChg>
        <pc:graphicFrameChg chg="add del mod modGraphic">
          <ac:chgData name="Marion van Brederode" userId="a0bb1ee1-bc14-40f6-847a-b080f76c381c" providerId="ADAL" clId="{395A8FD1-4A14-4174-9A40-1AA6BE9B98A7}" dt="2021-11-01T14:49:49.800" v="4512" actId="478"/>
          <ac:graphicFrameMkLst>
            <pc:docMk/>
            <pc:sldMk cId="2980272152" sldId="383"/>
            <ac:graphicFrameMk id="4" creationId="{D8125635-F68C-4E50-BAB1-DB862933034C}"/>
          </ac:graphicFrameMkLst>
        </pc:graphicFrameChg>
        <pc:graphicFrameChg chg="add mod">
          <ac:chgData name="Marion van Brederode" userId="a0bb1ee1-bc14-40f6-847a-b080f76c381c" providerId="ADAL" clId="{395A8FD1-4A14-4174-9A40-1AA6BE9B98A7}" dt="2021-11-04T17:22:49.618" v="15122" actId="20577"/>
          <ac:graphicFrameMkLst>
            <pc:docMk/>
            <pc:sldMk cId="2980272152" sldId="383"/>
            <ac:graphicFrameMk id="16" creationId="{9104A417-FF05-443D-AC21-A07B16137E1E}"/>
          </ac:graphicFrameMkLst>
        </pc:graphicFrameChg>
        <pc:inkChg chg="add del">
          <ac:chgData name="Marion van Brederode" userId="a0bb1ee1-bc14-40f6-847a-b080f76c381c" providerId="ADAL" clId="{395A8FD1-4A14-4174-9A40-1AA6BE9B98A7}" dt="2021-11-04T11:09:40.158" v="8391" actId="9405"/>
          <ac:inkMkLst>
            <pc:docMk/>
            <pc:sldMk cId="2980272152" sldId="383"/>
            <ac:inkMk id="3" creationId="{FD51324D-9E7A-47CF-AC3F-3AE3CF9E6CE5}"/>
          </ac:inkMkLst>
        </pc:inkChg>
        <pc:inkChg chg="add del">
          <ac:chgData name="Marion van Brederode" userId="a0bb1ee1-bc14-40f6-847a-b080f76c381c" providerId="ADAL" clId="{395A8FD1-4A14-4174-9A40-1AA6BE9B98A7}" dt="2021-11-04T11:09:39.971" v="8390" actId="9405"/>
          <ac:inkMkLst>
            <pc:docMk/>
            <pc:sldMk cId="2980272152" sldId="383"/>
            <ac:inkMk id="4" creationId="{36A2A6D6-939D-4046-8DE5-48733EF92BFC}"/>
          </ac:inkMkLst>
        </pc:inkChg>
        <pc:inkChg chg="add del">
          <ac:chgData name="Marion van Brederode" userId="a0bb1ee1-bc14-40f6-847a-b080f76c381c" providerId="ADAL" clId="{395A8FD1-4A14-4174-9A40-1AA6BE9B98A7}" dt="2021-11-04T11:09:39.734" v="8389" actId="9405"/>
          <ac:inkMkLst>
            <pc:docMk/>
            <pc:sldMk cId="2980272152" sldId="383"/>
            <ac:inkMk id="5" creationId="{8BB98CD5-FBA4-4CC0-9F59-8819FAB687AA}"/>
          </ac:inkMkLst>
        </pc:inkChg>
      </pc:sldChg>
      <pc:sldChg chg="addSp modSp new mod ord">
        <pc:chgData name="Marion van Brederode" userId="a0bb1ee1-bc14-40f6-847a-b080f76c381c" providerId="ADAL" clId="{395A8FD1-4A14-4174-9A40-1AA6BE9B98A7}" dt="2021-11-04T17:42:55.268" v="15356" actId="20577"/>
        <pc:sldMkLst>
          <pc:docMk/>
          <pc:sldMk cId="134357359" sldId="384"/>
        </pc:sldMkLst>
        <pc:spChg chg="mod">
          <ac:chgData name="Marion van Brederode" userId="a0bb1ee1-bc14-40f6-847a-b080f76c381c" providerId="ADAL" clId="{395A8FD1-4A14-4174-9A40-1AA6BE9B98A7}" dt="2021-11-04T17:42:55.268" v="15356" actId="20577"/>
          <ac:spMkLst>
            <pc:docMk/>
            <pc:sldMk cId="134357359" sldId="384"/>
            <ac:spMk id="2" creationId="{03CAECB7-100F-42B0-AEF0-990E97175338}"/>
          </ac:spMkLst>
        </pc:spChg>
        <pc:spChg chg="add mod">
          <ac:chgData name="Marion van Brederode" userId="a0bb1ee1-bc14-40f6-847a-b080f76c381c" providerId="ADAL" clId="{395A8FD1-4A14-4174-9A40-1AA6BE9B98A7}" dt="2021-11-04T17:28:10.446" v="15150"/>
          <ac:spMkLst>
            <pc:docMk/>
            <pc:sldMk cId="134357359" sldId="384"/>
            <ac:spMk id="3" creationId="{218DE314-5F6E-421D-89AA-AE2EACBA3488}"/>
          </ac:spMkLst>
        </pc:spChg>
      </pc:sldChg>
      <pc:sldChg chg="new del">
        <pc:chgData name="Marion van Brederode" userId="a0bb1ee1-bc14-40f6-847a-b080f76c381c" providerId="ADAL" clId="{395A8FD1-4A14-4174-9A40-1AA6BE9B98A7}" dt="2021-11-01T17:05:31.038" v="4607" actId="2696"/>
        <pc:sldMkLst>
          <pc:docMk/>
          <pc:sldMk cId="2105304186" sldId="385"/>
        </pc:sldMkLst>
      </pc:sldChg>
      <pc:sldChg chg="new del">
        <pc:chgData name="Marion van Brederode" userId="a0bb1ee1-bc14-40f6-847a-b080f76c381c" providerId="ADAL" clId="{395A8FD1-4A14-4174-9A40-1AA6BE9B98A7}" dt="2021-11-01T17:05:35.008" v="4608" actId="2696"/>
        <pc:sldMkLst>
          <pc:docMk/>
          <pc:sldMk cId="16014474" sldId="386"/>
        </pc:sldMkLst>
      </pc:sldChg>
      <pc:sldChg chg="addSp delSp modSp new mod modClrScheme chgLayout">
        <pc:chgData name="Marion van Brederode" userId="a0bb1ee1-bc14-40f6-847a-b080f76c381c" providerId="ADAL" clId="{395A8FD1-4A14-4174-9A40-1AA6BE9B98A7}" dt="2021-11-01T18:47:23.309" v="7660" actId="20577"/>
        <pc:sldMkLst>
          <pc:docMk/>
          <pc:sldMk cId="3023365174" sldId="387"/>
        </pc:sldMkLst>
        <pc:spChg chg="add del mod">
          <ac:chgData name="Marion van Brederode" userId="a0bb1ee1-bc14-40f6-847a-b080f76c381c" providerId="ADAL" clId="{395A8FD1-4A14-4174-9A40-1AA6BE9B98A7}" dt="2021-11-01T14:43:00.193" v="4356" actId="478"/>
          <ac:spMkLst>
            <pc:docMk/>
            <pc:sldMk cId="3023365174" sldId="387"/>
            <ac:spMk id="3" creationId="{02150C68-BDB9-471A-ADA4-873C16A46BDB}"/>
          </ac:spMkLst>
        </pc:spChg>
        <pc:spChg chg="add del mod">
          <ac:chgData name="Marion van Brederode" userId="a0bb1ee1-bc14-40f6-847a-b080f76c381c" providerId="ADAL" clId="{395A8FD1-4A14-4174-9A40-1AA6BE9B98A7}" dt="2021-11-01T14:40:32.644" v="4298" actId="478"/>
          <ac:spMkLst>
            <pc:docMk/>
            <pc:sldMk cId="3023365174" sldId="387"/>
            <ac:spMk id="5" creationId="{0C2BEB45-D144-40BA-81A0-3F113993D770}"/>
          </ac:spMkLst>
        </pc:spChg>
        <pc:spChg chg="add mod ord">
          <ac:chgData name="Marion van Brederode" userId="a0bb1ee1-bc14-40f6-847a-b080f76c381c" providerId="ADAL" clId="{395A8FD1-4A14-4174-9A40-1AA6BE9B98A7}" dt="2021-11-01T14:47:18.797" v="4453" actId="1076"/>
          <ac:spMkLst>
            <pc:docMk/>
            <pc:sldMk cId="3023365174" sldId="387"/>
            <ac:spMk id="7" creationId="{9D389C70-42D9-4BE0-9692-C583C5860ECA}"/>
          </ac:spMkLst>
        </pc:spChg>
        <pc:graphicFrameChg chg="add mod modGraphic">
          <ac:chgData name="Marion van Brederode" userId="a0bb1ee1-bc14-40f6-847a-b080f76c381c" providerId="ADAL" clId="{395A8FD1-4A14-4174-9A40-1AA6BE9B98A7}" dt="2021-11-01T18:47:23.309" v="7660" actId="20577"/>
          <ac:graphicFrameMkLst>
            <pc:docMk/>
            <pc:sldMk cId="3023365174" sldId="387"/>
            <ac:graphicFrameMk id="6" creationId="{29124F1C-0EC2-42D7-A8F2-3E79B6B0A81C}"/>
          </ac:graphicFrameMkLst>
        </pc:graphicFrameChg>
      </pc:sldChg>
      <pc:sldChg chg="addSp delSp modSp new del mod">
        <pc:chgData name="Marion van Brederode" userId="a0bb1ee1-bc14-40f6-847a-b080f76c381c" providerId="ADAL" clId="{395A8FD1-4A14-4174-9A40-1AA6BE9B98A7}" dt="2021-11-01T18:42:20.559" v="7542" actId="2696"/>
        <pc:sldMkLst>
          <pc:docMk/>
          <pc:sldMk cId="3584289844" sldId="388"/>
        </pc:sldMkLst>
        <pc:spChg chg="mod">
          <ac:chgData name="Marion van Brederode" userId="a0bb1ee1-bc14-40f6-847a-b080f76c381c" providerId="ADAL" clId="{395A8FD1-4A14-4174-9A40-1AA6BE9B98A7}" dt="2021-11-01T18:15:39.276" v="6756" actId="20577"/>
          <ac:spMkLst>
            <pc:docMk/>
            <pc:sldMk cId="3584289844" sldId="388"/>
            <ac:spMk id="2" creationId="{60F77956-8230-4238-B0BA-804A4CB79D74}"/>
          </ac:spMkLst>
        </pc:spChg>
        <pc:spChg chg="add mod">
          <ac:chgData name="Marion van Brederode" userId="a0bb1ee1-bc14-40f6-847a-b080f76c381c" providerId="ADAL" clId="{395A8FD1-4A14-4174-9A40-1AA6BE9B98A7}" dt="2021-11-01T18:15:29.352" v="6743" actId="1076"/>
          <ac:spMkLst>
            <pc:docMk/>
            <pc:sldMk cId="3584289844" sldId="388"/>
            <ac:spMk id="7" creationId="{C4BDEEAF-20F9-4E2F-BC76-4D1F311E830C}"/>
          </ac:spMkLst>
        </pc:spChg>
        <pc:spChg chg="add mod">
          <ac:chgData name="Marion van Brederode" userId="a0bb1ee1-bc14-40f6-847a-b080f76c381c" providerId="ADAL" clId="{395A8FD1-4A14-4174-9A40-1AA6BE9B98A7}" dt="2021-11-01T18:15:20.494" v="6727" actId="1076"/>
          <ac:spMkLst>
            <pc:docMk/>
            <pc:sldMk cId="3584289844" sldId="388"/>
            <ac:spMk id="9" creationId="{81E774D2-3BF5-4F8B-93F0-C9DF265C2474}"/>
          </ac:spMkLst>
        </pc:spChg>
        <pc:spChg chg="add mod">
          <ac:chgData name="Marion van Brederode" userId="a0bb1ee1-bc14-40f6-847a-b080f76c381c" providerId="ADAL" clId="{395A8FD1-4A14-4174-9A40-1AA6BE9B98A7}" dt="2021-11-01T18:15:50.751" v="6758" actId="1076"/>
          <ac:spMkLst>
            <pc:docMk/>
            <pc:sldMk cId="3584289844" sldId="388"/>
            <ac:spMk id="11" creationId="{E4E8D80F-F52B-4FA1-BD8C-95091963AAAB}"/>
          </ac:spMkLst>
        </pc:spChg>
        <pc:spChg chg="add mod">
          <ac:chgData name="Marion van Brederode" userId="a0bb1ee1-bc14-40f6-847a-b080f76c381c" providerId="ADAL" clId="{395A8FD1-4A14-4174-9A40-1AA6BE9B98A7}" dt="2021-11-01T18:15:02.133" v="6723" actId="1076"/>
          <ac:spMkLst>
            <pc:docMk/>
            <pc:sldMk cId="3584289844" sldId="388"/>
            <ac:spMk id="13" creationId="{37D7ACDD-F9F8-453D-B99D-C1FF24CF5701}"/>
          </ac:spMkLst>
        </pc:spChg>
        <pc:graphicFrameChg chg="add del mod modGraphic">
          <ac:chgData name="Marion van Brederode" userId="a0bb1ee1-bc14-40f6-847a-b080f76c381c" providerId="ADAL" clId="{395A8FD1-4A14-4174-9A40-1AA6BE9B98A7}" dt="2021-11-01T18:14:54.479" v="6722" actId="1032"/>
          <ac:graphicFrameMkLst>
            <pc:docMk/>
            <pc:sldMk cId="3584289844" sldId="388"/>
            <ac:graphicFrameMk id="14" creationId="{BB75850C-6BCB-48A3-A627-EC929A3E32E6}"/>
          </ac:graphicFrameMkLst>
        </pc:graphicFrameChg>
        <pc:picChg chg="add del mod">
          <ac:chgData name="Marion van Brederode" userId="a0bb1ee1-bc14-40f6-847a-b080f76c381c" providerId="ADAL" clId="{395A8FD1-4A14-4174-9A40-1AA6BE9B98A7}" dt="2021-11-01T17:21:45.420" v="4986" actId="478"/>
          <ac:picMkLst>
            <pc:docMk/>
            <pc:sldMk cId="3584289844" sldId="388"/>
            <ac:picMk id="4" creationId="{7773A551-8628-45F2-B87E-479C5B3C40BC}"/>
          </ac:picMkLst>
        </pc:picChg>
        <pc:picChg chg="add del mod">
          <ac:chgData name="Marion van Brederode" userId="a0bb1ee1-bc14-40f6-847a-b080f76c381c" providerId="ADAL" clId="{395A8FD1-4A14-4174-9A40-1AA6BE9B98A7}" dt="2021-11-01T18:14:04.307" v="6717" actId="478"/>
          <ac:picMkLst>
            <pc:docMk/>
            <pc:sldMk cId="3584289844" sldId="388"/>
            <ac:picMk id="5" creationId="{C0E0FC1B-1EE0-4EDA-9E8B-40D35C088906}"/>
          </ac:picMkLst>
        </pc:picChg>
      </pc:sldChg>
      <pc:sldChg chg="addSp delSp modSp mod addCm delCm">
        <pc:chgData name="Marion van Brederode" userId="a0bb1ee1-bc14-40f6-847a-b080f76c381c" providerId="ADAL" clId="{395A8FD1-4A14-4174-9A40-1AA6BE9B98A7}" dt="2021-11-04T17:31:32.350" v="15282" actId="20577"/>
        <pc:sldMkLst>
          <pc:docMk/>
          <pc:sldMk cId="1624512638" sldId="389"/>
        </pc:sldMkLst>
        <pc:spChg chg="mod">
          <ac:chgData name="Marion van Brederode" userId="a0bb1ee1-bc14-40f6-847a-b080f76c381c" providerId="ADAL" clId="{395A8FD1-4A14-4174-9A40-1AA6BE9B98A7}" dt="2021-11-04T17:31:08.502" v="15281" actId="20577"/>
          <ac:spMkLst>
            <pc:docMk/>
            <pc:sldMk cId="1624512638" sldId="389"/>
            <ac:spMk id="2" creationId="{01D264EB-C848-4960-BF3B-5E2672781EBD}"/>
          </ac:spMkLst>
        </pc:spChg>
        <pc:spChg chg="del">
          <ac:chgData name="Marion van Brederode" userId="a0bb1ee1-bc14-40f6-847a-b080f76c381c" providerId="ADAL" clId="{395A8FD1-4A14-4174-9A40-1AA6BE9B98A7}" dt="2021-11-01T18:21:11.343" v="6980" actId="26606"/>
          <ac:spMkLst>
            <pc:docMk/>
            <pc:sldMk cId="1624512638" sldId="389"/>
            <ac:spMk id="20" creationId="{B819A166-7571-4003-A6B8-B62034C3ED30}"/>
          </ac:spMkLst>
        </pc:spChg>
        <pc:spChg chg="add">
          <ac:chgData name="Marion van Brederode" userId="a0bb1ee1-bc14-40f6-847a-b080f76c381c" providerId="ADAL" clId="{395A8FD1-4A14-4174-9A40-1AA6BE9B98A7}" dt="2021-11-01T18:21:11.343" v="6980" actId="26606"/>
          <ac:spMkLst>
            <pc:docMk/>
            <pc:sldMk cId="1624512638" sldId="389"/>
            <ac:spMk id="25" creationId="{DCC231C8-C761-4B31-9B1C-C6D19248C6B3}"/>
          </ac:spMkLst>
        </pc:spChg>
        <pc:graphicFrameChg chg="mod modGraphic">
          <ac:chgData name="Marion van Brederode" userId="a0bb1ee1-bc14-40f6-847a-b080f76c381c" providerId="ADAL" clId="{395A8FD1-4A14-4174-9A40-1AA6BE9B98A7}" dt="2021-11-04T17:31:32.350" v="15282" actId="20577"/>
          <ac:graphicFrameMkLst>
            <pc:docMk/>
            <pc:sldMk cId="1624512638" sldId="389"/>
            <ac:graphicFrameMk id="16" creationId="{9104A417-FF05-443D-AC21-A07B16137E1E}"/>
          </ac:graphicFrameMkLst>
        </pc:graphicFrameChg>
      </pc:sldChg>
      <pc:sldChg chg="addSp modSp new mod setBg">
        <pc:chgData name="Marion van Brederode" userId="a0bb1ee1-bc14-40f6-847a-b080f76c381c" providerId="ADAL" clId="{395A8FD1-4A14-4174-9A40-1AA6BE9B98A7}" dt="2021-11-04T11:00:02.042" v="8233" actId="1076"/>
        <pc:sldMkLst>
          <pc:docMk/>
          <pc:sldMk cId="241482733" sldId="390"/>
        </pc:sldMkLst>
        <pc:spChg chg="mod ord">
          <ac:chgData name="Marion van Brederode" userId="a0bb1ee1-bc14-40f6-847a-b080f76c381c" providerId="ADAL" clId="{395A8FD1-4A14-4174-9A40-1AA6BE9B98A7}" dt="2021-11-04T10:59:31.577" v="8228" actId="26606"/>
          <ac:spMkLst>
            <pc:docMk/>
            <pc:sldMk cId="241482733" sldId="390"/>
            <ac:spMk id="2" creationId="{704DF157-633E-4AD5-9295-288FA00E7790}"/>
          </ac:spMkLst>
        </pc:spChg>
        <pc:spChg chg="add mod ord">
          <ac:chgData name="Marion van Brederode" userId="a0bb1ee1-bc14-40f6-847a-b080f76c381c" providerId="ADAL" clId="{395A8FD1-4A14-4174-9A40-1AA6BE9B98A7}" dt="2021-11-04T11:00:02.042" v="8233" actId="1076"/>
          <ac:spMkLst>
            <pc:docMk/>
            <pc:sldMk cId="241482733" sldId="390"/>
            <ac:spMk id="4" creationId="{CD621FA9-DE2B-4FA3-BBE3-AF58680A1839}"/>
          </ac:spMkLst>
        </pc:spChg>
        <pc:spChg chg="add">
          <ac:chgData name="Marion van Brederode" userId="a0bb1ee1-bc14-40f6-847a-b080f76c381c" providerId="ADAL" clId="{395A8FD1-4A14-4174-9A40-1AA6BE9B98A7}" dt="2021-11-04T10:59:31.577" v="8228" actId="26606"/>
          <ac:spMkLst>
            <pc:docMk/>
            <pc:sldMk cId="241482733" sldId="390"/>
            <ac:spMk id="11" creationId="{73DE2CFE-42F2-48F0-8706-5264E012B10C}"/>
          </ac:spMkLst>
        </pc:spChg>
        <pc:picChg chg="add mod modCrop">
          <ac:chgData name="Marion van Brederode" userId="a0bb1ee1-bc14-40f6-847a-b080f76c381c" providerId="ADAL" clId="{395A8FD1-4A14-4174-9A40-1AA6BE9B98A7}" dt="2021-11-04T10:59:48.530" v="8232" actId="1076"/>
          <ac:picMkLst>
            <pc:docMk/>
            <pc:sldMk cId="241482733" sldId="390"/>
            <ac:picMk id="6" creationId="{30460EC5-4B77-41AB-A7F6-6C60C6CB7AAA}"/>
          </ac:picMkLst>
        </pc:picChg>
      </pc:sldChg>
      <pc:sldChg chg="addSp delSp modSp new mod ord">
        <pc:chgData name="Marion van Brederode" userId="a0bb1ee1-bc14-40f6-847a-b080f76c381c" providerId="ADAL" clId="{395A8FD1-4A14-4174-9A40-1AA6BE9B98A7}" dt="2021-11-04T17:32:42.803" v="15316" actId="20577"/>
        <pc:sldMkLst>
          <pc:docMk/>
          <pc:sldMk cId="4159915605" sldId="391"/>
        </pc:sldMkLst>
        <pc:spChg chg="mod">
          <ac:chgData name="Marion van Brederode" userId="a0bb1ee1-bc14-40f6-847a-b080f76c381c" providerId="ADAL" clId="{395A8FD1-4A14-4174-9A40-1AA6BE9B98A7}" dt="2021-11-04T14:25:11.782" v="10963" actId="1076"/>
          <ac:spMkLst>
            <pc:docMk/>
            <pc:sldMk cId="4159915605" sldId="391"/>
            <ac:spMk id="2" creationId="{4710CD2B-E0BB-4BAE-A092-21E0BD6F0247}"/>
          </ac:spMkLst>
        </pc:spChg>
        <pc:spChg chg="add del mod">
          <ac:chgData name="Marion van Brederode" userId="a0bb1ee1-bc14-40f6-847a-b080f76c381c" providerId="ADAL" clId="{395A8FD1-4A14-4174-9A40-1AA6BE9B98A7}" dt="2021-11-04T13:22:31.705" v="9313"/>
          <ac:spMkLst>
            <pc:docMk/>
            <pc:sldMk cId="4159915605" sldId="391"/>
            <ac:spMk id="3" creationId="{D763F348-B21B-4F04-9AFE-D6A9CE066538}"/>
          </ac:spMkLst>
        </pc:spChg>
        <pc:graphicFrameChg chg="add mod modGraphic">
          <ac:chgData name="Marion van Brederode" userId="a0bb1ee1-bc14-40f6-847a-b080f76c381c" providerId="ADAL" clId="{395A8FD1-4A14-4174-9A40-1AA6BE9B98A7}" dt="2021-11-04T17:32:42.803" v="15316" actId="20577"/>
          <ac:graphicFrameMkLst>
            <pc:docMk/>
            <pc:sldMk cId="4159915605" sldId="391"/>
            <ac:graphicFrameMk id="4" creationId="{A94380EF-1F04-4222-8EF0-F140164AA72C}"/>
          </ac:graphicFrameMkLst>
        </pc:graphicFrameChg>
      </pc:sldChg>
      <pc:sldChg chg="addSp delSp modSp new del mod">
        <pc:chgData name="Marion van Brederode" userId="a0bb1ee1-bc14-40f6-847a-b080f76c381c" providerId="ADAL" clId="{395A8FD1-4A14-4174-9A40-1AA6BE9B98A7}" dt="2021-11-04T16:54:59.661" v="15081" actId="47"/>
        <pc:sldMkLst>
          <pc:docMk/>
          <pc:sldMk cId="2158221650" sldId="392"/>
        </pc:sldMkLst>
        <pc:spChg chg="del mod">
          <ac:chgData name="Marion van Brederode" userId="a0bb1ee1-bc14-40f6-847a-b080f76c381c" providerId="ADAL" clId="{395A8FD1-4A14-4174-9A40-1AA6BE9B98A7}" dt="2021-11-04T16:43:33.466" v="14530" actId="478"/>
          <ac:spMkLst>
            <pc:docMk/>
            <pc:sldMk cId="2158221650" sldId="392"/>
            <ac:spMk id="2" creationId="{E6210A61-21EC-4CA7-B4B2-3D8E7CB36259}"/>
          </ac:spMkLst>
        </pc:spChg>
        <pc:spChg chg="add del mod">
          <ac:chgData name="Marion van Brederode" userId="a0bb1ee1-bc14-40f6-847a-b080f76c381c" providerId="ADAL" clId="{395A8FD1-4A14-4174-9A40-1AA6BE9B98A7}" dt="2021-11-04T16:43:26.775" v="14528" actId="478"/>
          <ac:spMkLst>
            <pc:docMk/>
            <pc:sldMk cId="2158221650" sldId="392"/>
            <ac:spMk id="6" creationId="{2FBB60C8-AD10-4516-A6DA-1C035A8FA7DF}"/>
          </ac:spMkLst>
        </pc:spChg>
        <pc:spChg chg="add del mod">
          <ac:chgData name="Marion van Brederode" userId="a0bb1ee1-bc14-40f6-847a-b080f76c381c" providerId="ADAL" clId="{395A8FD1-4A14-4174-9A40-1AA6BE9B98A7}" dt="2021-11-04T16:43:35.227" v="14531" actId="478"/>
          <ac:spMkLst>
            <pc:docMk/>
            <pc:sldMk cId="2158221650" sldId="392"/>
            <ac:spMk id="8" creationId="{7EAA1B60-86EC-4F8A-AD55-739886775E19}"/>
          </ac:spMkLst>
        </pc:spChg>
        <pc:picChg chg="add del mod">
          <ac:chgData name="Marion van Brederode" userId="a0bb1ee1-bc14-40f6-847a-b080f76c381c" providerId="ADAL" clId="{395A8FD1-4A14-4174-9A40-1AA6BE9B98A7}" dt="2021-11-04T16:43:28.550" v="14529" actId="478"/>
          <ac:picMkLst>
            <pc:docMk/>
            <pc:sldMk cId="2158221650" sldId="392"/>
            <ac:picMk id="4" creationId="{3F353B58-E776-4D4A-A9AE-34431FF7A4D7}"/>
          </ac:picMkLst>
        </pc:picChg>
      </pc:sldChg>
      <pc:sldChg chg="addSp delSp modSp new del mod">
        <pc:chgData name="Marion van Brederode" userId="a0bb1ee1-bc14-40f6-847a-b080f76c381c" providerId="ADAL" clId="{395A8FD1-4A14-4174-9A40-1AA6BE9B98A7}" dt="2021-11-04T15:27:06.604" v="13600" actId="47"/>
        <pc:sldMkLst>
          <pc:docMk/>
          <pc:sldMk cId="2775089135" sldId="392"/>
        </pc:sldMkLst>
        <pc:picChg chg="add del">
          <ac:chgData name="Marion van Brederode" userId="a0bb1ee1-bc14-40f6-847a-b080f76c381c" providerId="ADAL" clId="{395A8FD1-4A14-4174-9A40-1AA6BE9B98A7}" dt="2021-11-04T11:36:40.798" v="9179"/>
          <ac:picMkLst>
            <pc:docMk/>
            <pc:sldMk cId="2775089135" sldId="392"/>
            <ac:picMk id="3" creationId="{D7EF1865-F7A5-4970-87B1-4A6A3EC1E7E7}"/>
          </ac:picMkLst>
        </pc:picChg>
        <pc:picChg chg="add mod">
          <ac:chgData name="Marion van Brederode" userId="a0bb1ee1-bc14-40f6-847a-b080f76c381c" providerId="ADAL" clId="{395A8FD1-4A14-4174-9A40-1AA6BE9B98A7}" dt="2021-11-04T12:30:25.123" v="9195" actId="1076"/>
          <ac:picMkLst>
            <pc:docMk/>
            <pc:sldMk cId="2775089135" sldId="392"/>
            <ac:picMk id="5" creationId="{745ACE39-6391-4FDD-9C5A-7965A50318AA}"/>
          </ac:picMkLst>
        </pc:picChg>
      </pc:sldChg>
      <pc:sldChg chg="addSp modSp new mod">
        <pc:chgData name="Marion van Brederode" userId="a0bb1ee1-bc14-40f6-847a-b080f76c381c" providerId="ADAL" clId="{395A8FD1-4A14-4174-9A40-1AA6BE9B98A7}" dt="2021-11-04T18:49:46.169" v="15367" actId="14100"/>
        <pc:sldMkLst>
          <pc:docMk/>
          <pc:sldMk cId="3913738620" sldId="392"/>
        </pc:sldMkLst>
        <pc:picChg chg="add mod">
          <ac:chgData name="Marion van Brederode" userId="a0bb1ee1-bc14-40f6-847a-b080f76c381c" providerId="ADAL" clId="{395A8FD1-4A14-4174-9A40-1AA6BE9B98A7}" dt="2021-11-04T18:49:46.169" v="15367" actId="14100"/>
          <ac:picMkLst>
            <pc:docMk/>
            <pc:sldMk cId="3913738620" sldId="392"/>
            <ac:picMk id="3" creationId="{861805B2-2DC4-4134-90DE-75A0447903B2}"/>
          </ac:picMkLst>
        </pc:picChg>
      </pc:sldChg>
      <pc:sldChg chg="addSp modSp new del mod">
        <pc:chgData name="Marion van Brederode" userId="a0bb1ee1-bc14-40f6-847a-b080f76c381c" providerId="ADAL" clId="{395A8FD1-4A14-4174-9A40-1AA6BE9B98A7}" dt="2021-11-04T15:27:08.949" v="13601" actId="47"/>
        <pc:sldMkLst>
          <pc:docMk/>
          <pc:sldMk cId="3853384815" sldId="393"/>
        </pc:sldMkLst>
        <pc:picChg chg="add mod modCrop">
          <ac:chgData name="Marion van Brederode" userId="a0bb1ee1-bc14-40f6-847a-b080f76c381c" providerId="ADAL" clId="{395A8FD1-4A14-4174-9A40-1AA6BE9B98A7}" dt="2021-11-04T12:00:36.871" v="9188" actId="732"/>
          <ac:picMkLst>
            <pc:docMk/>
            <pc:sldMk cId="3853384815" sldId="393"/>
            <ac:picMk id="3" creationId="{EB928298-E05A-4CF4-A2AF-5B7828EC65E6}"/>
          </ac:picMkLst>
        </pc:picChg>
      </pc:sldChg>
      <pc:sldChg chg="addSp new del mod">
        <pc:chgData name="Marion van Brederode" userId="a0bb1ee1-bc14-40f6-847a-b080f76c381c" providerId="ADAL" clId="{395A8FD1-4A14-4174-9A40-1AA6BE9B98A7}" dt="2021-11-04T15:27:11.198" v="13602" actId="47"/>
        <pc:sldMkLst>
          <pc:docMk/>
          <pc:sldMk cId="3111494141" sldId="394"/>
        </pc:sldMkLst>
        <pc:picChg chg="add">
          <ac:chgData name="Marion van Brederode" userId="a0bb1ee1-bc14-40f6-847a-b080f76c381c" providerId="ADAL" clId="{395A8FD1-4A14-4174-9A40-1AA6BE9B98A7}" dt="2021-11-04T12:05:37.679" v="9190" actId="22"/>
          <ac:picMkLst>
            <pc:docMk/>
            <pc:sldMk cId="3111494141" sldId="394"/>
            <ac:picMk id="4" creationId="{A03DF9C6-7ABC-4516-AC71-6E161D3F2DC0}"/>
          </ac:picMkLst>
        </pc:picChg>
      </pc:sldChg>
      <pc:sldChg chg="addSp modSp new del mod">
        <pc:chgData name="Marion van Brederode" userId="a0bb1ee1-bc14-40f6-847a-b080f76c381c" providerId="ADAL" clId="{395A8FD1-4A14-4174-9A40-1AA6BE9B98A7}" dt="2021-11-04T15:27:13.630" v="13603" actId="47"/>
        <pc:sldMkLst>
          <pc:docMk/>
          <pc:sldMk cId="2866148912" sldId="395"/>
        </pc:sldMkLst>
        <pc:picChg chg="add mod">
          <ac:chgData name="Marion van Brederode" userId="a0bb1ee1-bc14-40f6-847a-b080f76c381c" providerId="ADAL" clId="{395A8FD1-4A14-4174-9A40-1AA6BE9B98A7}" dt="2021-11-04T13:19:51.578" v="9222" actId="1076"/>
          <ac:picMkLst>
            <pc:docMk/>
            <pc:sldMk cId="2866148912" sldId="395"/>
            <ac:picMk id="4" creationId="{128A5347-5D74-4D18-8C09-3AB5F62F1BBE}"/>
          </ac:picMkLst>
        </pc:picChg>
      </pc:sldChg>
    </pc:docChg>
  </pc:docChgLst>
  <pc:docChgLst>
    <pc:chgData name="Brederode, M.E. van (Marion)" userId="a0bb1ee1-bc14-40f6-847a-b080f76c381c" providerId="ADAL" clId="{6F642D28-4AD4-499C-82D3-69288F89CF44}"/>
    <pc:docChg chg="undo custSel addSld delSld modSld sldOrd delMainMaster">
      <pc:chgData name="Brederode, M.E. van (Marion)" userId="a0bb1ee1-bc14-40f6-847a-b080f76c381c" providerId="ADAL" clId="{6F642D28-4AD4-499C-82D3-69288F89CF44}" dt="2021-10-31T14:52:04.601" v="2669" actId="20577"/>
      <pc:docMkLst>
        <pc:docMk/>
      </pc:docMkLst>
      <pc:sldChg chg="ord">
        <pc:chgData name="Brederode, M.E. van (Marion)" userId="a0bb1ee1-bc14-40f6-847a-b080f76c381c" providerId="ADAL" clId="{6F642D28-4AD4-499C-82D3-69288F89CF44}" dt="2021-10-31T14:27:10.045" v="1122" actId="20578"/>
        <pc:sldMkLst>
          <pc:docMk/>
          <pc:sldMk cId="3365354105" sldId="263"/>
        </pc:sldMkLst>
      </pc:sldChg>
      <pc:sldChg chg="del">
        <pc:chgData name="Brederode, M.E. van (Marion)" userId="a0bb1ee1-bc14-40f6-847a-b080f76c381c" providerId="ADAL" clId="{6F642D28-4AD4-499C-82D3-69288F89CF44}" dt="2021-10-31T13:41:53.584" v="3" actId="47"/>
        <pc:sldMkLst>
          <pc:docMk/>
          <pc:sldMk cId="2585364062" sldId="271"/>
        </pc:sldMkLst>
      </pc:sldChg>
      <pc:sldChg chg="del">
        <pc:chgData name="Brederode, M.E. van (Marion)" userId="a0bb1ee1-bc14-40f6-847a-b080f76c381c" providerId="ADAL" clId="{6F642D28-4AD4-499C-82D3-69288F89CF44}" dt="2021-10-31T13:41:46.483" v="0" actId="47"/>
        <pc:sldMkLst>
          <pc:docMk/>
          <pc:sldMk cId="3208285408" sldId="288"/>
        </pc:sldMkLst>
      </pc:sldChg>
      <pc:sldChg chg="addSp delSp modSp mod">
        <pc:chgData name="Brederode, M.E. van (Marion)" userId="a0bb1ee1-bc14-40f6-847a-b080f76c381c" providerId="ADAL" clId="{6F642D28-4AD4-499C-82D3-69288F89CF44}" dt="2021-10-31T14:13:18.965" v="497" actId="1076"/>
        <pc:sldMkLst>
          <pc:docMk/>
          <pc:sldMk cId="49034265" sldId="290"/>
        </pc:sldMkLst>
        <pc:spChg chg="mod">
          <ac:chgData name="Brederode, M.E. van (Marion)" userId="a0bb1ee1-bc14-40f6-847a-b080f76c381c" providerId="ADAL" clId="{6F642D28-4AD4-499C-82D3-69288F89CF44}" dt="2021-10-31T14:01:22.785" v="187" actId="1076"/>
          <ac:spMkLst>
            <pc:docMk/>
            <pc:sldMk cId="49034265" sldId="290"/>
            <ac:spMk id="2" creationId="{F0309019-9DA1-4B10-95DD-BFF619454D45}"/>
          </ac:spMkLst>
        </pc:spChg>
        <pc:spChg chg="mod">
          <ac:chgData name="Brederode, M.E. van (Marion)" userId="a0bb1ee1-bc14-40f6-847a-b080f76c381c" providerId="ADAL" clId="{6F642D28-4AD4-499C-82D3-69288F89CF44}" dt="2021-10-31T14:00:40.647" v="177" actId="255"/>
          <ac:spMkLst>
            <pc:docMk/>
            <pc:sldMk cId="49034265" sldId="290"/>
            <ac:spMk id="3" creationId="{19E3F774-20BE-4524-B184-6D70229E9317}"/>
          </ac:spMkLst>
        </pc:spChg>
        <pc:spChg chg="add mod">
          <ac:chgData name="Brederode, M.E. van (Marion)" userId="a0bb1ee1-bc14-40f6-847a-b080f76c381c" providerId="ADAL" clId="{6F642D28-4AD4-499C-82D3-69288F89CF44}" dt="2021-10-31T14:01:52.730" v="193" actId="1076"/>
          <ac:spMkLst>
            <pc:docMk/>
            <pc:sldMk cId="49034265" sldId="290"/>
            <ac:spMk id="6" creationId="{6BE6E9D6-C7D1-40F0-9FBB-AC6DA0E503B0}"/>
          </ac:spMkLst>
        </pc:spChg>
        <pc:spChg chg="add mod">
          <ac:chgData name="Brederode, M.E. van (Marion)" userId="a0bb1ee1-bc14-40f6-847a-b080f76c381c" providerId="ADAL" clId="{6F642D28-4AD4-499C-82D3-69288F89CF44}" dt="2021-10-31T14:02:05.764" v="195" actId="1076"/>
          <ac:spMkLst>
            <pc:docMk/>
            <pc:sldMk cId="49034265" sldId="290"/>
            <ac:spMk id="7" creationId="{953D359D-B91B-441E-AA79-4CAE28537DE0}"/>
          </ac:spMkLst>
        </pc:spChg>
        <pc:spChg chg="del mod">
          <ac:chgData name="Brederode, M.E. van (Marion)" userId="a0bb1ee1-bc14-40f6-847a-b080f76c381c" providerId="ADAL" clId="{6F642D28-4AD4-499C-82D3-69288F89CF44}" dt="2021-10-31T14:01:40.351" v="191" actId="478"/>
          <ac:spMkLst>
            <pc:docMk/>
            <pc:sldMk cId="49034265" sldId="290"/>
            <ac:spMk id="12" creationId="{04A016A8-C35D-4C5D-AF98-E32A2D61B3EC}"/>
          </ac:spMkLst>
        </pc:spChg>
        <pc:spChg chg="mod">
          <ac:chgData name="Brederode, M.E. van (Marion)" userId="a0bb1ee1-bc14-40f6-847a-b080f76c381c" providerId="ADAL" clId="{6F642D28-4AD4-499C-82D3-69288F89CF44}" dt="2021-10-31T14:02:30.185" v="219" actId="20577"/>
          <ac:spMkLst>
            <pc:docMk/>
            <pc:sldMk cId="49034265" sldId="290"/>
            <ac:spMk id="18" creationId="{BDD60E83-5698-4E72-A4A3-AC020680E25E}"/>
          </ac:spMkLst>
        </pc:spChg>
        <pc:spChg chg="mod">
          <ac:chgData name="Brederode, M.E. van (Marion)" userId="a0bb1ee1-bc14-40f6-847a-b080f76c381c" providerId="ADAL" clId="{6F642D28-4AD4-499C-82D3-69288F89CF44}" dt="2021-10-31T13:47:50.612" v="29" actId="1076"/>
          <ac:spMkLst>
            <pc:docMk/>
            <pc:sldMk cId="49034265" sldId="290"/>
            <ac:spMk id="22" creationId="{25766C8C-2424-48C7-A902-4AC9E9959216}"/>
          </ac:spMkLst>
        </pc:spChg>
        <pc:picChg chg="add mod">
          <ac:chgData name="Brederode, M.E. van (Marion)" userId="a0bb1ee1-bc14-40f6-847a-b080f76c381c" providerId="ADAL" clId="{6F642D28-4AD4-499C-82D3-69288F89CF44}" dt="2021-10-31T14:01:59.181" v="194" actId="1076"/>
          <ac:picMkLst>
            <pc:docMk/>
            <pc:sldMk cId="49034265" sldId="290"/>
            <ac:picMk id="4" creationId="{B7C4E3E7-ABEC-4372-B132-0A2BDC660CAC}"/>
          </ac:picMkLst>
        </pc:picChg>
        <pc:picChg chg="mod">
          <ac:chgData name="Brederode, M.E. van (Marion)" userId="a0bb1ee1-bc14-40f6-847a-b080f76c381c" providerId="ADAL" clId="{6F642D28-4AD4-499C-82D3-69288F89CF44}" dt="2021-10-31T14:01:13.806" v="184" actId="1076"/>
          <ac:picMkLst>
            <pc:docMk/>
            <pc:sldMk cId="49034265" sldId="290"/>
            <ac:picMk id="5" creationId="{A93D8933-C443-435C-9BE1-3F0E56E0AAA4}"/>
          </ac:picMkLst>
        </pc:picChg>
        <pc:picChg chg="add mod">
          <ac:chgData name="Brederode, M.E. van (Marion)" userId="a0bb1ee1-bc14-40f6-847a-b080f76c381c" providerId="ADAL" clId="{6F642D28-4AD4-499C-82D3-69288F89CF44}" dt="2021-10-31T14:03:17.450" v="221" actId="1076"/>
          <ac:picMkLst>
            <pc:docMk/>
            <pc:sldMk cId="49034265" sldId="290"/>
            <ac:picMk id="8" creationId="{8424B438-C1A2-4F4C-99E9-0406CCADBF9F}"/>
          </ac:picMkLst>
        </pc:picChg>
        <pc:picChg chg="add mod">
          <ac:chgData name="Brederode, M.E. van (Marion)" userId="a0bb1ee1-bc14-40f6-847a-b080f76c381c" providerId="ADAL" clId="{6F642D28-4AD4-499C-82D3-69288F89CF44}" dt="2021-10-31T14:13:18.965" v="497" actId="1076"/>
          <ac:picMkLst>
            <pc:docMk/>
            <pc:sldMk cId="49034265" sldId="290"/>
            <ac:picMk id="9" creationId="{0CE3B821-0979-4402-82F3-E81ABD5192BE}"/>
          </ac:picMkLst>
        </pc:picChg>
        <pc:picChg chg="del mod">
          <ac:chgData name="Brederode, M.E. van (Marion)" userId="a0bb1ee1-bc14-40f6-847a-b080f76c381c" providerId="ADAL" clId="{6F642D28-4AD4-499C-82D3-69288F89CF44}" dt="2021-10-31T14:01:35.806" v="189" actId="478"/>
          <ac:picMkLst>
            <pc:docMk/>
            <pc:sldMk cId="49034265" sldId="290"/>
            <ac:picMk id="17" creationId="{7989F815-7BE3-47CC-A0DA-8EA83049D4B2}"/>
          </ac:picMkLst>
        </pc:picChg>
        <pc:picChg chg="mod">
          <ac:chgData name="Brederode, M.E. van (Marion)" userId="a0bb1ee1-bc14-40f6-847a-b080f76c381c" providerId="ADAL" clId="{6F642D28-4AD4-499C-82D3-69288F89CF44}" dt="2021-10-31T14:01:19.338" v="186" actId="1076"/>
          <ac:picMkLst>
            <pc:docMk/>
            <pc:sldMk cId="49034265" sldId="290"/>
            <ac:picMk id="19" creationId="{77024EC1-9648-49E6-8E5D-C4737E195370}"/>
          </ac:picMkLst>
        </pc:picChg>
      </pc:sldChg>
      <pc:sldChg chg="ord">
        <pc:chgData name="Brederode, M.E. van (Marion)" userId="a0bb1ee1-bc14-40f6-847a-b080f76c381c" providerId="ADAL" clId="{6F642D28-4AD4-499C-82D3-69288F89CF44}" dt="2021-10-31T14:03:35.664" v="223"/>
        <pc:sldMkLst>
          <pc:docMk/>
          <pc:sldMk cId="294584797" sldId="293"/>
        </pc:sldMkLst>
      </pc:sldChg>
      <pc:sldChg chg="del">
        <pc:chgData name="Brederode, M.E. van (Marion)" userId="a0bb1ee1-bc14-40f6-847a-b080f76c381c" providerId="ADAL" clId="{6F642D28-4AD4-499C-82D3-69288F89CF44}" dt="2021-10-31T14:11:10.123" v="493" actId="47"/>
        <pc:sldMkLst>
          <pc:docMk/>
          <pc:sldMk cId="1116857645" sldId="307"/>
        </pc:sldMkLst>
      </pc:sldChg>
      <pc:sldChg chg="del">
        <pc:chgData name="Brederode, M.E. van (Marion)" userId="a0bb1ee1-bc14-40f6-847a-b080f76c381c" providerId="ADAL" clId="{6F642D28-4AD4-499C-82D3-69288F89CF44}" dt="2021-10-31T13:42:24.582" v="6" actId="47"/>
        <pc:sldMkLst>
          <pc:docMk/>
          <pc:sldMk cId="399223410" sldId="335"/>
        </pc:sldMkLst>
      </pc:sldChg>
      <pc:sldChg chg="del">
        <pc:chgData name="Brederode, M.E. van (Marion)" userId="a0bb1ee1-bc14-40f6-847a-b080f76c381c" providerId="ADAL" clId="{6F642D28-4AD4-499C-82D3-69288F89CF44}" dt="2021-10-31T13:42:22.959" v="5" actId="47"/>
        <pc:sldMkLst>
          <pc:docMk/>
          <pc:sldMk cId="1952918636" sldId="336"/>
        </pc:sldMkLst>
      </pc:sldChg>
      <pc:sldChg chg="del">
        <pc:chgData name="Brederode, M.E. van (Marion)" userId="a0bb1ee1-bc14-40f6-847a-b080f76c381c" providerId="ADAL" clId="{6F642D28-4AD4-499C-82D3-69288F89CF44}" dt="2021-10-31T13:42:20.966" v="4" actId="47"/>
        <pc:sldMkLst>
          <pc:docMk/>
          <pc:sldMk cId="242591365" sldId="337"/>
        </pc:sldMkLst>
      </pc:sldChg>
      <pc:sldChg chg="ord">
        <pc:chgData name="Brederode, M.E. van (Marion)" userId="a0bb1ee1-bc14-40f6-847a-b080f76c381c" providerId="ADAL" clId="{6F642D28-4AD4-499C-82D3-69288F89CF44}" dt="2021-10-31T14:09:48.421" v="485"/>
        <pc:sldMkLst>
          <pc:docMk/>
          <pc:sldMk cId="770045418" sldId="349"/>
        </pc:sldMkLst>
      </pc:sldChg>
      <pc:sldChg chg="del">
        <pc:chgData name="Brederode, M.E. van (Marion)" userId="a0bb1ee1-bc14-40f6-847a-b080f76c381c" providerId="ADAL" clId="{6F642D28-4AD4-499C-82D3-69288F89CF44}" dt="2021-10-31T14:09:47.328" v="483" actId="47"/>
        <pc:sldMkLst>
          <pc:docMk/>
          <pc:sldMk cId="1474521130" sldId="350"/>
        </pc:sldMkLst>
      </pc:sldChg>
      <pc:sldChg chg="del">
        <pc:chgData name="Brederode, M.E. van (Marion)" userId="a0bb1ee1-bc14-40f6-847a-b080f76c381c" providerId="ADAL" clId="{6F642D28-4AD4-499C-82D3-69288F89CF44}" dt="2021-10-31T14:09:50.574" v="486" actId="47"/>
        <pc:sldMkLst>
          <pc:docMk/>
          <pc:sldMk cId="3281776173" sldId="352"/>
        </pc:sldMkLst>
      </pc:sldChg>
      <pc:sldChg chg="del">
        <pc:chgData name="Brederode, M.E. van (Marion)" userId="a0bb1ee1-bc14-40f6-847a-b080f76c381c" providerId="ADAL" clId="{6F642D28-4AD4-499C-82D3-69288F89CF44}" dt="2021-10-31T14:09:45.716" v="482" actId="47"/>
        <pc:sldMkLst>
          <pc:docMk/>
          <pc:sldMk cId="1119245215" sldId="353"/>
        </pc:sldMkLst>
      </pc:sldChg>
      <pc:sldChg chg="addSp delSp modSp mod ord">
        <pc:chgData name="Brederode, M.E. van (Marion)" userId="a0bb1ee1-bc14-40f6-847a-b080f76c381c" providerId="ADAL" clId="{6F642D28-4AD4-499C-82D3-69288F89CF44}" dt="2021-10-31T14:10:41.748" v="492" actId="478"/>
        <pc:sldMkLst>
          <pc:docMk/>
          <pc:sldMk cId="2494886428" sldId="356"/>
        </pc:sldMkLst>
        <pc:spChg chg="mod">
          <ac:chgData name="Brederode, M.E. van (Marion)" userId="a0bb1ee1-bc14-40f6-847a-b080f76c381c" providerId="ADAL" clId="{6F642D28-4AD4-499C-82D3-69288F89CF44}" dt="2021-10-31T14:04:34.429" v="280" actId="20577"/>
          <ac:spMkLst>
            <pc:docMk/>
            <pc:sldMk cId="2494886428" sldId="356"/>
            <ac:spMk id="2" creationId="{A41BACDF-FED8-417B-A070-F5EE85A61857}"/>
          </ac:spMkLst>
        </pc:spChg>
        <pc:spChg chg="add del mod">
          <ac:chgData name="Brederode, M.E. van (Marion)" userId="a0bb1ee1-bc14-40f6-847a-b080f76c381c" providerId="ADAL" clId="{6F642D28-4AD4-499C-82D3-69288F89CF44}" dt="2021-10-31T14:09:00.628" v="476" actId="767"/>
          <ac:spMkLst>
            <pc:docMk/>
            <pc:sldMk cId="2494886428" sldId="356"/>
            <ac:spMk id="4" creationId="{C60612B8-57E9-44E2-BF49-E1EA5D49BAEB}"/>
          </ac:spMkLst>
        </pc:spChg>
        <pc:spChg chg="add mod">
          <ac:chgData name="Brederode, M.E. van (Marion)" userId="a0bb1ee1-bc14-40f6-847a-b080f76c381c" providerId="ADAL" clId="{6F642D28-4AD4-499C-82D3-69288F89CF44}" dt="2021-10-31T14:09:22.538" v="481" actId="20577"/>
          <ac:spMkLst>
            <pc:docMk/>
            <pc:sldMk cId="2494886428" sldId="356"/>
            <ac:spMk id="6" creationId="{CEA1BF5E-D590-4138-8FEB-8ED26708CAEC}"/>
          </ac:spMkLst>
        </pc:spChg>
        <pc:graphicFrameChg chg="add del modGraphic">
          <ac:chgData name="Brederode, M.E. van (Marion)" userId="a0bb1ee1-bc14-40f6-847a-b080f76c381c" providerId="ADAL" clId="{6F642D28-4AD4-499C-82D3-69288F89CF44}" dt="2021-10-31T14:10:41.748" v="492" actId="478"/>
          <ac:graphicFrameMkLst>
            <pc:docMk/>
            <pc:sldMk cId="2494886428" sldId="356"/>
            <ac:graphicFrameMk id="8" creationId="{4AB4B496-D0E5-4B10-B48D-8CC4D4F76C33}"/>
          </ac:graphicFrameMkLst>
        </pc:graphicFrameChg>
      </pc:sldChg>
      <pc:sldChg chg="addSp delSp modSp mod modClrScheme delDesignElem chgLayout">
        <pc:chgData name="Brederode, M.E. van (Marion)" userId="a0bb1ee1-bc14-40f6-847a-b080f76c381c" providerId="ADAL" clId="{6F642D28-4AD4-499C-82D3-69288F89CF44}" dt="2021-10-31T14:34:03.709" v="1773" actId="20577"/>
        <pc:sldMkLst>
          <pc:docMk/>
          <pc:sldMk cId="2392595338" sldId="359"/>
        </pc:sldMkLst>
        <pc:spChg chg="add mod ord">
          <ac:chgData name="Brederode, M.E. van (Marion)" userId="a0bb1ee1-bc14-40f6-847a-b080f76c381c" providerId="ADAL" clId="{6F642D28-4AD4-499C-82D3-69288F89CF44}" dt="2021-10-31T14:32:32.307" v="1651" actId="20577"/>
          <ac:spMkLst>
            <pc:docMk/>
            <pc:sldMk cId="2392595338" sldId="359"/>
            <ac:spMk id="3" creationId="{29CE008A-E613-4EFA-8EEF-CFCD8B90E788}"/>
          </ac:spMkLst>
        </pc:spChg>
        <pc:spChg chg="add mod">
          <ac:chgData name="Brederode, M.E. van (Marion)" userId="a0bb1ee1-bc14-40f6-847a-b080f76c381c" providerId="ADAL" clId="{6F642D28-4AD4-499C-82D3-69288F89CF44}" dt="2021-10-31T14:34:03.709" v="1773" actId="20577"/>
          <ac:spMkLst>
            <pc:docMk/>
            <pc:sldMk cId="2392595338" sldId="359"/>
            <ac:spMk id="10" creationId="{CA6FF48E-99DA-4FD5-B1C6-4E65BDF5EE71}"/>
          </ac:spMkLst>
        </pc:spChg>
        <pc:spChg chg="del">
          <ac:chgData name="Brederode, M.E. van (Marion)" userId="a0bb1ee1-bc14-40f6-847a-b080f76c381c" providerId="ADAL" clId="{6F642D28-4AD4-499C-82D3-69288F89CF44}" dt="2021-10-31T14:27:49.509" v="1123" actId="700"/>
          <ac:spMkLst>
            <pc:docMk/>
            <pc:sldMk cId="2392595338" sldId="359"/>
            <ac:spMk id="11" creationId="{A9F529C3-C941-49FD-8C67-82F134F64BDB}"/>
          </ac:spMkLst>
        </pc:spChg>
        <pc:spChg chg="del">
          <ac:chgData name="Brederode, M.E. van (Marion)" userId="a0bb1ee1-bc14-40f6-847a-b080f76c381c" providerId="ADAL" clId="{6F642D28-4AD4-499C-82D3-69288F89CF44}" dt="2021-10-31T14:27:49.509" v="1123" actId="700"/>
          <ac:spMkLst>
            <pc:docMk/>
            <pc:sldMk cId="2392595338" sldId="359"/>
            <ac:spMk id="13" creationId="{20586029-32A0-47E5-9AEC-AE3ABA6B94D0}"/>
          </ac:spMkLst>
        </pc:spChg>
        <pc:picChg chg="mod">
          <ac:chgData name="Brederode, M.E. van (Marion)" userId="a0bb1ee1-bc14-40f6-847a-b080f76c381c" providerId="ADAL" clId="{6F642D28-4AD4-499C-82D3-69288F89CF44}" dt="2021-10-31T14:30:08.384" v="1458" actId="1076"/>
          <ac:picMkLst>
            <pc:docMk/>
            <pc:sldMk cId="2392595338" sldId="359"/>
            <ac:picMk id="2" creationId="{74278D78-112D-4440-9953-1F43FBDA7E7B}"/>
          </ac:picMkLst>
        </pc:picChg>
        <pc:picChg chg="mod">
          <ac:chgData name="Brederode, M.E. van (Marion)" userId="a0bb1ee1-bc14-40f6-847a-b080f76c381c" providerId="ADAL" clId="{6F642D28-4AD4-499C-82D3-69288F89CF44}" dt="2021-10-31T14:30:07.370" v="1457" actId="1076"/>
          <ac:picMkLst>
            <pc:docMk/>
            <pc:sldMk cId="2392595338" sldId="359"/>
            <ac:picMk id="9" creationId="{49A91BE0-6940-46B9-BF81-68B694B568CE}"/>
          </ac:picMkLst>
        </pc:picChg>
        <pc:cxnChg chg="del">
          <ac:chgData name="Brederode, M.E. van (Marion)" userId="a0bb1ee1-bc14-40f6-847a-b080f76c381c" providerId="ADAL" clId="{6F642D28-4AD4-499C-82D3-69288F89CF44}" dt="2021-10-31T14:27:49.509" v="1123" actId="700"/>
          <ac:cxnSpMkLst>
            <pc:docMk/>
            <pc:sldMk cId="2392595338" sldId="359"/>
            <ac:cxnSpMk id="18" creationId="{8C730EAB-A532-4295-A302-FB4B90DB9F5E}"/>
          </ac:cxnSpMkLst>
        </pc:cxnChg>
      </pc:sldChg>
      <pc:sldChg chg="del">
        <pc:chgData name="Brederode, M.E. van (Marion)" userId="a0bb1ee1-bc14-40f6-847a-b080f76c381c" providerId="ADAL" clId="{6F642D28-4AD4-499C-82D3-69288F89CF44}" dt="2021-10-31T14:02:52.110" v="220" actId="47"/>
        <pc:sldMkLst>
          <pc:docMk/>
          <pc:sldMk cId="3127756891" sldId="361"/>
        </pc:sldMkLst>
      </pc:sldChg>
      <pc:sldChg chg="del">
        <pc:chgData name="Brederode, M.E. van (Marion)" userId="a0bb1ee1-bc14-40f6-847a-b080f76c381c" providerId="ADAL" clId="{6F642D28-4AD4-499C-82D3-69288F89CF44}" dt="2021-10-31T13:41:51.391" v="2" actId="47"/>
        <pc:sldMkLst>
          <pc:docMk/>
          <pc:sldMk cId="147149699" sldId="363"/>
        </pc:sldMkLst>
      </pc:sldChg>
      <pc:sldChg chg="addSp modSp new mod">
        <pc:chgData name="Brederode, M.E. van (Marion)" userId="a0bb1ee1-bc14-40f6-847a-b080f76c381c" providerId="ADAL" clId="{6F642D28-4AD4-499C-82D3-69288F89CF44}" dt="2021-10-31T14:26:48.129" v="1119" actId="20577"/>
        <pc:sldMkLst>
          <pc:docMk/>
          <pc:sldMk cId="1750821251" sldId="363"/>
        </pc:sldMkLst>
        <pc:spChg chg="mod">
          <ac:chgData name="Brederode, M.E. van (Marion)" userId="a0bb1ee1-bc14-40f6-847a-b080f76c381c" providerId="ADAL" clId="{6F642D28-4AD4-499C-82D3-69288F89CF44}" dt="2021-10-31T14:26:48.129" v="1119" actId="20577"/>
          <ac:spMkLst>
            <pc:docMk/>
            <pc:sldMk cId="1750821251" sldId="363"/>
            <ac:spMk id="2" creationId="{B9C8DB2D-729D-4A36-81E1-A32AE4795E2D}"/>
          </ac:spMkLst>
        </pc:spChg>
        <pc:spChg chg="add mod">
          <ac:chgData name="Brederode, M.E. van (Marion)" userId="a0bb1ee1-bc14-40f6-847a-b080f76c381c" providerId="ADAL" clId="{6F642D28-4AD4-499C-82D3-69288F89CF44}" dt="2021-10-31T14:19:31.328" v="961" actId="20577"/>
          <ac:spMkLst>
            <pc:docMk/>
            <pc:sldMk cId="1750821251" sldId="363"/>
            <ac:spMk id="3" creationId="{A3C820F8-A516-4A79-A791-1BCC9130099E}"/>
          </ac:spMkLst>
        </pc:spChg>
      </pc:sldChg>
      <pc:sldChg chg="modSp new mod">
        <pc:chgData name="Brederode, M.E. van (Marion)" userId="a0bb1ee1-bc14-40f6-847a-b080f76c381c" providerId="ADAL" clId="{6F642D28-4AD4-499C-82D3-69288F89CF44}" dt="2021-10-31T14:15:10.838" v="593" actId="20577"/>
        <pc:sldMkLst>
          <pc:docMk/>
          <pc:sldMk cId="1430639617" sldId="364"/>
        </pc:sldMkLst>
        <pc:spChg chg="mod">
          <ac:chgData name="Brederode, M.E. van (Marion)" userId="a0bb1ee1-bc14-40f6-847a-b080f76c381c" providerId="ADAL" clId="{6F642D28-4AD4-499C-82D3-69288F89CF44}" dt="2021-10-31T14:15:10.838" v="593" actId="20577"/>
          <ac:spMkLst>
            <pc:docMk/>
            <pc:sldMk cId="1430639617" sldId="364"/>
            <ac:spMk id="2" creationId="{811A200E-525C-433B-81DB-A2A094ADEEB2}"/>
          </ac:spMkLst>
        </pc:spChg>
      </pc:sldChg>
      <pc:sldChg chg="del">
        <pc:chgData name="Brederode, M.E. van (Marion)" userId="a0bb1ee1-bc14-40f6-847a-b080f76c381c" providerId="ADAL" clId="{6F642D28-4AD4-499C-82D3-69288F89CF44}" dt="2021-10-31T14:14:05.246" v="498" actId="47"/>
        <pc:sldMkLst>
          <pc:docMk/>
          <pc:sldMk cId="1971922325" sldId="364"/>
        </pc:sldMkLst>
      </pc:sldChg>
      <pc:sldChg chg="modSp new del mod">
        <pc:chgData name="Brederode, M.E. van (Marion)" userId="a0bb1ee1-bc14-40f6-847a-b080f76c381c" providerId="ADAL" clId="{6F642D28-4AD4-499C-82D3-69288F89CF44}" dt="2021-10-31T14:10:07.716" v="488" actId="47"/>
        <pc:sldMkLst>
          <pc:docMk/>
          <pc:sldMk cId="100224152" sldId="365"/>
        </pc:sldMkLst>
        <pc:spChg chg="mod">
          <ac:chgData name="Brederode, M.E. van (Marion)" userId="a0bb1ee1-bc14-40f6-847a-b080f76c381c" providerId="ADAL" clId="{6F642D28-4AD4-499C-82D3-69288F89CF44}" dt="2021-10-31T14:07:58.153" v="470" actId="20577"/>
          <ac:spMkLst>
            <pc:docMk/>
            <pc:sldMk cId="100224152" sldId="365"/>
            <ac:spMk id="2" creationId="{D974454D-18A8-41B4-9229-14157760B71C}"/>
          </ac:spMkLst>
        </pc:spChg>
      </pc:sldChg>
      <pc:sldChg chg="addSp delSp modSp add mod">
        <pc:chgData name="Brederode, M.E. van (Marion)" userId="a0bb1ee1-bc14-40f6-847a-b080f76c381c" providerId="ADAL" clId="{6F642D28-4AD4-499C-82D3-69288F89CF44}" dt="2021-10-31T14:26:15.466" v="1060" actId="1076"/>
        <pc:sldMkLst>
          <pc:docMk/>
          <pc:sldMk cId="2183385736" sldId="365"/>
        </pc:sldMkLst>
        <pc:spChg chg="mod">
          <ac:chgData name="Brederode, M.E. van (Marion)" userId="a0bb1ee1-bc14-40f6-847a-b080f76c381c" providerId="ADAL" clId="{6F642D28-4AD4-499C-82D3-69288F89CF44}" dt="2021-10-31T14:22:01.047" v="1030" actId="20577"/>
          <ac:spMkLst>
            <pc:docMk/>
            <pc:sldMk cId="2183385736" sldId="365"/>
            <ac:spMk id="2" creationId="{44B15E53-A8AA-4129-A403-04C84C122C2A}"/>
          </ac:spMkLst>
        </pc:spChg>
        <pc:spChg chg="mod">
          <ac:chgData name="Brederode, M.E. van (Marion)" userId="a0bb1ee1-bc14-40f6-847a-b080f76c381c" providerId="ADAL" clId="{6F642D28-4AD4-499C-82D3-69288F89CF44}" dt="2021-10-31T14:22:19.885" v="1031"/>
          <ac:spMkLst>
            <pc:docMk/>
            <pc:sldMk cId="2183385736" sldId="365"/>
            <ac:spMk id="5" creationId="{4926F303-39A4-4172-93A5-3AF6BDFB895E}"/>
          </ac:spMkLst>
        </pc:spChg>
        <pc:spChg chg="add del mod">
          <ac:chgData name="Brederode, M.E. van (Marion)" userId="a0bb1ee1-bc14-40f6-847a-b080f76c381c" providerId="ADAL" clId="{6F642D28-4AD4-499C-82D3-69288F89CF44}" dt="2021-10-31T14:24:36.908" v="1050" actId="1076"/>
          <ac:spMkLst>
            <pc:docMk/>
            <pc:sldMk cId="2183385736" sldId="365"/>
            <ac:spMk id="7" creationId="{01C23DB9-54FC-4861-970F-107BCD7E52E7}"/>
          </ac:spMkLst>
        </pc:spChg>
        <pc:spChg chg="del mod">
          <ac:chgData name="Brederode, M.E. van (Marion)" userId="a0bb1ee1-bc14-40f6-847a-b080f76c381c" providerId="ADAL" clId="{6F642D28-4AD4-499C-82D3-69288F89CF44}" dt="2021-10-31T14:20:26.170" v="970" actId="478"/>
          <ac:spMkLst>
            <pc:docMk/>
            <pc:sldMk cId="2183385736" sldId="365"/>
            <ac:spMk id="10" creationId="{E2D43594-3C2A-4555-A2A4-2501DF305D2A}"/>
          </ac:spMkLst>
        </pc:spChg>
        <pc:spChg chg="add del mod">
          <ac:chgData name="Brederode, M.E. van (Marion)" userId="a0bb1ee1-bc14-40f6-847a-b080f76c381c" providerId="ADAL" clId="{6F642D28-4AD4-499C-82D3-69288F89CF44}" dt="2021-10-31T14:23:41.321" v="1044" actId="1076"/>
          <ac:spMkLst>
            <pc:docMk/>
            <pc:sldMk cId="2183385736" sldId="365"/>
            <ac:spMk id="11" creationId="{E88AA2B9-5080-4C49-B6FA-804148B4DF4F}"/>
          </ac:spMkLst>
        </pc:spChg>
        <pc:spChg chg="add del mod">
          <ac:chgData name="Brederode, M.E. van (Marion)" userId="a0bb1ee1-bc14-40f6-847a-b080f76c381c" providerId="ADAL" clId="{6F642D28-4AD4-499C-82D3-69288F89CF44}" dt="2021-10-31T14:23:47.643" v="1045" actId="1076"/>
          <ac:spMkLst>
            <pc:docMk/>
            <pc:sldMk cId="2183385736" sldId="365"/>
            <ac:spMk id="14" creationId="{AC930374-0F1E-4DAA-92C6-9C6C6004131F}"/>
          </ac:spMkLst>
        </pc:spChg>
        <pc:spChg chg="mod">
          <ac:chgData name="Brederode, M.E. van (Marion)" userId="a0bb1ee1-bc14-40f6-847a-b080f76c381c" providerId="ADAL" clId="{6F642D28-4AD4-499C-82D3-69288F89CF44}" dt="2021-10-31T14:25:31.012" v="1056" actId="404"/>
          <ac:spMkLst>
            <pc:docMk/>
            <pc:sldMk cId="2183385736" sldId="365"/>
            <ac:spMk id="15" creationId="{A544E9D4-871F-40A9-A5A6-4F9DFB3076FC}"/>
          </ac:spMkLst>
        </pc:spChg>
        <pc:spChg chg="add del mod">
          <ac:chgData name="Brederode, M.E. van (Marion)" userId="a0bb1ee1-bc14-40f6-847a-b080f76c381c" providerId="ADAL" clId="{6F642D28-4AD4-499C-82D3-69288F89CF44}" dt="2021-10-31T14:25:04.460" v="1054" actId="403"/>
          <ac:spMkLst>
            <pc:docMk/>
            <pc:sldMk cId="2183385736" sldId="365"/>
            <ac:spMk id="18" creationId="{65B719E9-B4EA-46B2-9E27-CF0344605467}"/>
          </ac:spMkLst>
        </pc:spChg>
        <pc:spChg chg="add mod">
          <ac:chgData name="Brederode, M.E. van (Marion)" userId="a0bb1ee1-bc14-40f6-847a-b080f76c381c" providerId="ADAL" clId="{6F642D28-4AD4-499C-82D3-69288F89CF44}" dt="2021-10-31T14:26:15.466" v="1060" actId="1076"/>
          <ac:spMkLst>
            <pc:docMk/>
            <pc:sldMk cId="2183385736" sldId="365"/>
            <ac:spMk id="20" creationId="{8DE3BE7F-3749-466C-A5F3-D398742CA980}"/>
          </ac:spMkLst>
        </pc:spChg>
      </pc:sldChg>
      <pc:sldChg chg="del">
        <pc:chgData name="Brederode, M.E. van (Marion)" userId="a0bb1ee1-bc14-40f6-847a-b080f76c381c" providerId="ADAL" clId="{6F642D28-4AD4-499C-82D3-69288F89CF44}" dt="2021-10-31T13:41:49.141" v="1" actId="47"/>
        <pc:sldMkLst>
          <pc:docMk/>
          <pc:sldMk cId="2638131499" sldId="365"/>
        </pc:sldMkLst>
      </pc:sldChg>
      <pc:sldChg chg="modSp new mod">
        <pc:chgData name="Brederode, M.E. van (Marion)" userId="a0bb1ee1-bc14-40f6-847a-b080f76c381c" providerId="ADAL" clId="{6F642D28-4AD4-499C-82D3-69288F89CF44}" dt="2021-10-31T14:38:23.942" v="1915" actId="20577"/>
        <pc:sldMkLst>
          <pc:docMk/>
          <pc:sldMk cId="197149909" sldId="366"/>
        </pc:sldMkLst>
        <pc:spChg chg="mod">
          <ac:chgData name="Brederode, M.E. van (Marion)" userId="a0bb1ee1-bc14-40f6-847a-b080f76c381c" providerId="ADAL" clId="{6F642D28-4AD4-499C-82D3-69288F89CF44}" dt="2021-10-31T14:38:23.942" v="1915" actId="20577"/>
          <ac:spMkLst>
            <pc:docMk/>
            <pc:sldMk cId="197149909" sldId="366"/>
            <ac:spMk id="2" creationId="{3D19B90F-B803-4AFD-A748-C9974443586C}"/>
          </ac:spMkLst>
        </pc:spChg>
      </pc:sldChg>
      <pc:sldChg chg="modSp new del mod">
        <pc:chgData name="Brederode, M.E. van (Marion)" userId="a0bb1ee1-bc14-40f6-847a-b080f76c381c" providerId="ADAL" clId="{6F642D28-4AD4-499C-82D3-69288F89CF44}" dt="2021-10-31T14:10:03.663" v="487" actId="47"/>
        <pc:sldMkLst>
          <pc:docMk/>
          <pc:sldMk cId="3465775172" sldId="366"/>
        </pc:sldMkLst>
        <pc:spChg chg="mod">
          <ac:chgData name="Brederode, M.E. van (Marion)" userId="a0bb1ee1-bc14-40f6-847a-b080f76c381c" providerId="ADAL" clId="{6F642D28-4AD4-499C-82D3-69288F89CF44}" dt="2021-10-31T14:07:21.728" v="436" actId="20577"/>
          <ac:spMkLst>
            <pc:docMk/>
            <pc:sldMk cId="3465775172" sldId="366"/>
            <ac:spMk id="2" creationId="{0ABC1D20-B3BA-4696-A915-70482C132338}"/>
          </ac:spMkLst>
        </pc:spChg>
      </pc:sldChg>
      <pc:sldChg chg="modSp new mod">
        <pc:chgData name="Brederode, M.E. van (Marion)" userId="a0bb1ee1-bc14-40f6-847a-b080f76c381c" providerId="ADAL" clId="{6F642D28-4AD4-499C-82D3-69288F89CF44}" dt="2021-10-31T14:51:02.819" v="2504" actId="20577"/>
        <pc:sldMkLst>
          <pc:docMk/>
          <pc:sldMk cId="2613403261" sldId="367"/>
        </pc:sldMkLst>
        <pc:spChg chg="mod">
          <ac:chgData name="Brederode, M.E. van (Marion)" userId="a0bb1ee1-bc14-40f6-847a-b080f76c381c" providerId="ADAL" clId="{6F642D28-4AD4-499C-82D3-69288F89CF44}" dt="2021-10-31T14:51:02.819" v="2504" actId="20577"/>
          <ac:spMkLst>
            <pc:docMk/>
            <pc:sldMk cId="2613403261" sldId="367"/>
            <ac:spMk id="2" creationId="{49DA143E-9FA3-49FA-8A79-6864769CC5AF}"/>
          </ac:spMkLst>
        </pc:spChg>
      </pc:sldChg>
      <pc:sldChg chg="modSp new mod">
        <pc:chgData name="Brederode, M.E. van (Marion)" userId="a0bb1ee1-bc14-40f6-847a-b080f76c381c" providerId="ADAL" clId="{6F642D28-4AD4-499C-82D3-69288F89CF44}" dt="2021-10-31T14:47:19.066" v="2003" actId="20577"/>
        <pc:sldMkLst>
          <pc:docMk/>
          <pc:sldMk cId="3403198561" sldId="368"/>
        </pc:sldMkLst>
        <pc:spChg chg="mod">
          <ac:chgData name="Brederode, M.E. van (Marion)" userId="a0bb1ee1-bc14-40f6-847a-b080f76c381c" providerId="ADAL" clId="{6F642D28-4AD4-499C-82D3-69288F89CF44}" dt="2021-10-31T14:47:19.066" v="2003" actId="20577"/>
          <ac:spMkLst>
            <pc:docMk/>
            <pc:sldMk cId="3403198561" sldId="368"/>
            <ac:spMk id="2" creationId="{79D68B37-DE16-42A1-B302-1AF8E2474B0E}"/>
          </ac:spMkLst>
        </pc:spChg>
      </pc:sldChg>
      <pc:sldChg chg="modSp new mod">
        <pc:chgData name="Brederode, M.E. van (Marion)" userId="a0bb1ee1-bc14-40f6-847a-b080f76c381c" providerId="ADAL" clId="{6F642D28-4AD4-499C-82D3-69288F89CF44}" dt="2021-10-31T14:50:21.451" v="2469" actId="1076"/>
        <pc:sldMkLst>
          <pc:docMk/>
          <pc:sldMk cId="2782503277" sldId="369"/>
        </pc:sldMkLst>
        <pc:spChg chg="mod">
          <ac:chgData name="Brederode, M.E. van (Marion)" userId="a0bb1ee1-bc14-40f6-847a-b080f76c381c" providerId="ADAL" clId="{6F642D28-4AD4-499C-82D3-69288F89CF44}" dt="2021-10-31T14:50:21.451" v="2469" actId="1076"/>
          <ac:spMkLst>
            <pc:docMk/>
            <pc:sldMk cId="2782503277" sldId="369"/>
            <ac:spMk id="2" creationId="{4DA31ABB-2137-4606-A3CA-316A7E2061CB}"/>
          </ac:spMkLst>
        </pc:spChg>
      </pc:sldChg>
      <pc:sldChg chg="modSp new mod">
        <pc:chgData name="Brederode, M.E. van (Marion)" userId="a0bb1ee1-bc14-40f6-847a-b080f76c381c" providerId="ADAL" clId="{6F642D28-4AD4-499C-82D3-69288F89CF44}" dt="2021-10-31T14:49:41.573" v="2376" actId="20577"/>
        <pc:sldMkLst>
          <pc:docMk/>
          <pc:sldMk cId="3268653404" sldId="370"/>
        </pc:sldMkLst>
        <pc:spChg chg="mod">
          <ac:chgData name="Brederode, M.E. van (Marion)" userId="a0bb1ee1-bc14-40f6-847a-b080f76c381c" providerId="ADAL" clId="{6F642D28-4AD4-499C-82D3-69288F89CF44}" dt="2021-10-31T14:49:41.573" v="2376" actId="20577"/>
          <ac:spMkLst>
            <pc:docMk/>
            <pc:sldMk cId="3268653404" sldId="370"/>
            <ac:spMk id="2" creationId="{C9AE10FE-1B21-4470-A7E1-5F1520177C6F}"/>
          </ac:spMkLst>
        </pc:spChg>
      </pc:sldChg>
      <pc:sldChg chg="addSp modSp new mod">
        <pc:chgData name="Brederode, M.E. van (Marion)" userId="a0bb1ee1-bc14-40f6-847a-b080f76c381c" providerId="ADAL" clId="{6F642D28-4AD4-499C-82D3-69288F89CF44}" dt="2021-10-31T14:52:04.601" v="2669" actId="20577"/>
        <pc:sldMkLst>
          <pc:docMk/>
          <pc:sldMk cId="871145502" sldId="371"/>
        </pc:sldMkLst>
        <pc:spChg chg="mod">
          <ac:chgData name="Brederode, M.E. van (Marion)" userId="a0bb1ee1-bc14-40f6-847a-b080f76c381c" providerId="ADAL" clId="{6F642D28-4AD4-499C-82D3-69288F89CF44}" dt="2021-10-31T14:51:37.316" v="2584" actId="27636"/>
          <ac:spMkLst>
            <pc:docMk/>
            <pc:sldMk cId="871145502" sldId="371"/>
            <ac:spMk id="2" creationId="{6557A704-5C23-4EDF-BCC6-32A381898659}"/>
          </ac:spMkLst>
        </pc:spChg>
        <pc:spChg chg="add mod">
          <ac:chgData name="Brederode, M.E. van (Marion)" userId="a0bb1ee1-bc14-40f6-847a-b080f76c381c" providerId="ADAL" clId="{6F642D28-4AD4-499C-82D3-69288F89CF44}" dt="2021-10-31T14:52:04.601" v="2669" actId="20577"/>
          <ac:spMkLst>
            <pc:docMk/>
            <pc:sldMk cId="871145502" sldId="371"/>
            <ac:spMk id="3" creationId="{F28E5051-91FF-4078-A13F-190E4879E15B}"/>
          </ac:spMkLst>
        </pc:spChg>
      </pc:sldChg>
      <pc:sldMasterChg chg="del delSldLayout">
        <pc:chgData name="Brederode, M.E. van (Marion)" userId="a0bb1ee1-bc14-40f6-847a-b080f76c381c" providerId="ADAL" clId="{6F642D28-4AD4-499C-82D3-69288F89CF44}" dt="2021-10-31T13:41:53.584" v="3" actId="47"/>
        <pc:sldMasterMkLst>
          <pc:docMk/>
          <pc:sldMasterMk cId="1542218138" sldId="2147483684"/>
        </pc:sldMasterMkLst>
        <pc:sldLayoutChg chg="del">
          <pc:chgData name="Brederode, M.E. van (Marion)" userId="a0bb1ee1-bc14-40f6-847a-b080f76c381c" providerId="ADAL" clId="{6F642D28-4AD4-499C-82D3-69288F89CF44}" dt="2021-10-31T13:41:53.584" v="3" actId="47"/>
          <pc:sldLayoutMkLst>
            <pc:docMk/>
            <pc:sldMasterMk cId="1542218138" sldId="2147483684"/>
            <pc:sldLayoutMk cId="2214968180" sldId="2147483685"/>
          </pc:sldLayoutMkLst>
        </pc:sldLayoutChg>
      </pc:sldMasterChg>
    </pc:docChg>
  </pc:docChgLst>
  <pc:docChgLst>
    <pc:chgData name="Guest User" userId="S::urn:spo:anon#6efa8d9bf620c8b65b7af61a976a076ed30abe86fae94e058c3300c2aa1c918d::" providerId="AD" clId="Web-{ECE17D48-C6DB-4C16-98A8-22E05D7F4741}"/>
    <pc:docChg chg="sldOrd">
      <pc:chgData name="Guest User" userId="S::urn:spo:anon#6efa8d9bf620c8b65b7af61a976a076ed30abe86fae94e058c3300c2aa1c918d::" providerId="AD" clId="Web-{ECE17D48-C6DB-4C16-98A8-22E05D7F4741}" dt="2021-11-03T16:22:26.570" v="0"/>
      <pc:docMkLst>
        <pc:docMk/>
      </pc:docMkLst>
      <pc:sldChg chg="ord">
        <pc:chgData name="Guest User" userId="S::urn:spo:anon#6efa8d9bf620c8b65b7af61a976a076ed30abe86fae94e058c3300c2aa1c918d::" providerId="AD" clId="Web-{ECE17D48-C6DB-4C16-98A8-22E05D7F4741}" dt="2021-11-03T16:22:26.570" v="0"/>
        <pc:sldMkLst>
          <pc:docMk/>
          <pc:sldMk cId="871145502" sldId="371"/>
        </pc:sldMkLst>
      </pc:sldChg>
    </pc:docChg>
  </pc:docChgLst>
  <pc:docChgLst>
    <pc:chgData name="Brederode, M.E. van (Marion)" userId="S::mvanbrederode@calandlyceum.nl::a0bb1ee1-bc14-40f6-847a-b080f76c381c" providerId="AD" clId="Web-{AB963B6C-8E82-742A-7534-D9BD9B0A5211}"/>
    <pc:docChg chg="modSld">
      <pc:chgData name="Brederode, M.E. van (Marion)" userId="S::mvanbrederode@calandlyceum.nl::a0bb1ee1-bc14-40f6-847a-b080f76c381c" providerId="AD" clId="Web-{AB963B6C-8E82-742A-7534-D9BD9B0A5211}" dt="2021-11-05T09:31:34.875" v="17" actId="20577"/>
      <pc:docMkLst>
        <pc:docMk/>
      </pc:docMkLst>
      <pc:sldChg chg="modSp">
        <pc:chgData name="Brederode, M.E. van (Marion)" userId="S::mvanbrederode@calandlyceum.nl::a0bb1ee1-bc14-40f6-847a-b080f76c381c" providerId="AD" clId="Web-{AB963B6C-8E82-742A-7534-D9BD9B0A5211}" dt="2021-11-05T09:31:34.875" v="17" actId="20577"/>
        <pc:sldMkLst>
          <pc:docMk/>
          <pc:sldMk cId="2950042485" sldId="372"/>
        </pc:sldMkLst>
        <pc:graphicFrameChg chg="modGraphic">
          <ac:chgData name="Brederode, M.E. van (Marion)" userId="S::mvanbrederode@calandlyceum.nl::a0bb1ee1-bc14-40f6-847a-b080f76c381c" providerId="AD" clId="Web-{AB963B6C-8E82-742A-7534-D9BD9B0A5211}" dt="2021-11-05T09:31:34.875" v="17" actId="20577"/>
          <ac:graphicFrameMkLst>
            <pc:docMk/>
            <pc:sldMk cId="2950042485" sldId="372"/>
            <ac:graphicFrameMk id="6" creationId="{E6DD1393-A2C0-4AAC-9683-7A022A72FD16}"/>
          </ac:graphicFrameMkLst>
        </pc:graphicFrame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DB7C44-83B1-45C6-8BF1-7BC83E6C7F8E}"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nl-NL"/>
        </a:p>
      </dgm:t>
    </dgm:pt>
    <dgm:pt modelId="{98A6CEAF-DA55-48FE-822D-A21CF9E5946C}">
      <dgm:prSet phldrT="[Tekst]"/>
      <dgm:spPr/>
      <dgm:t>
        <a:bodyPr/>
        <a:lstStyle/>
        <a:p>
          <a:r>
            <a:rPr lang="nl-NL" dirty="0"/>
            <a:t>Kritisch denken</a:t>
          </a:r>
        </a:p>
      </dgm:t>
    </dgm:pt>
    <dgm:pt modelId="{8E4620A0-46DB-4D22-B06B-ADECCAABB7AF}" type="parTrans" cxnId="{FB966747-35CD-4FEE-B310-B381E704D048}">
      <dgm:prSet/>
      <dgm:spPr/>
      <dgm:t>
        <a:bodyPr/>
        <a:lstStyle/>
        <a:p>
          <a:endParaRPr lang="nl-NL"/>
        </a:p>
      </dgm:t>
    </dgm:pt>
    <dgm:pt modelId="{C65D2B6C-54AC-4E9A-B913-70C0D582D85D}" type="sibTrans" cxnId="{FB966747-35CD-4FEE-B310-B381E704D048}">
      <dgm:prSet/>
      <dgm:spPr/>
      <dgm:t>
        <a:bodyPr/>
        <a:lstStyle/>
        <a:p>
          <a:endParaRPr lang="nl-NL"/>
        </a:p>
      </dgm:t>
    </dgm:pt>
    <dgm:pt modelId="{CD0F7FD7-DFDD-48F4-9D1B-916E94FBB6DE}">
      <dgm:prSet phldrT="[Tekst]"/>
      <dgm:spPr/>
      <dgm:t>
        <a:bodyPr/>
        <a:lstStyle/>
        <a:p>
          <a:r>
            <a:rPr lang="nl-NL">
              <a:latin typeface="Calibri Light" panose="020F0302020204030204"/>
            </a:rPr>
            <a:t>Onderzoeksvragen</a:t>
          </a:r>
          <a:endParaRPr lang="nl-NL"/>
        </a:p>
      </dgm:t>
    </dgm:pt>
    <dgm:pt modelId="{3D4B05D4-3735-4899-A799-C02A7A7C7DB6}" type="parTrans" cxnId="{FF381938-F944-497A-BB64-0C8AB07DBC1F}">
      <dgm:prSet/>
      <dgm:spPr/>
      <dgm:t>
        <a:bodyPr/>
        <a:lstStyle/>
        <a:p>
          <a:endParaRPr lang="nl-NL"/>
        </a:p>
      </dgm:t>
    </dgm:pt>
    <dgm:pt modelId="{800B23A7-B152-43E0-AAE8-D79A8B73162C}" type="sibTrans" cxnId="{FF381938-F944-497A-BB64-0C8AB07DBC1F}">
      <dgm:prSet/>
      <dgm:spPr/>
      <dgm:t>
        <a:bodyPr/>
        <a:lstStyle/>
        <a:p>
          <a:endParaRPr lang="nl-NL"/>
        </a:p>
      </dgm:t>
    </dgm:pt>
    <dgm:pt modelId="{C6A2D16B-48C7-4495-B294-C9499A8CC0AE}">
      <dgm:prSet phldrT="[Tekst]"/>
      <dgm:spPr/>
      <dgm:t>
        <a:bodyPr/>
        <a:lstStyle/>
        <a:p>
          <a:r>
            <a:rPr lang="nl-NL" dirty="0"/>
            <a:t>Resultaten</a:t>
          </a:r>
        </a:p>
        <a:p>
          <a:r>
            <a:rPr lang="nl-NL" dirty="0"/>
            <a:t>Klas vwo-6 studie </a:t>
          </a:r>
        </a:p>
      </dgm:t>
    </dgm:pt>
    <dgm:pt modelId="{236C9104-55DB-4484-9ABA-A572D2768EE7}" type="parTrans" cxnId="{1F7D8332-A354-40C6-AD2C-6E90378EF4B2}">
      <dgm:prSet/>
      <dgm:spPr/>
      <dgm:t>
        <a:bodyPr/>
        <a:lstStyle/>
        <a:p>
          <a:endParaRPr lang="nl-NL"/>
        </a:p>
      </dgm:t>
    </dgm:pt>
    <dgm:pt modelId="{18F11F85-DEFF-4301-912E-DEE7255FDDBE}" type="sibTrans" cxnId="{1F7D8332-A354-40C6-AD2C-6E90378EF4B2}">
      <dgm:prSet/>
      <dgm:spPr/>
      <dgm:t>
        <a:bodyPr/>
        <a:lstStyle/>
        <a:p>
          <a:endParaRPr lang="nl-NL"/>
        </a:p>
      </dgm:t>
    </dgm:pt>
    <dgm:pt modelId="{E25BD4D3-9777-4340-B06D-F9322DC9FFE3}">
      <dgm:prSet phldrT="[Tekst]"/>
      <dgm:spPr/>
      <dgm:t>
        <a:bodyPr/>
        <a:lstStyle/>
        <a:p>
          <a:r>
            <a:rPr lang="nl-NL" dirty="0"/>
            <a:t>Creatief denken</a:t>
          </a:r>
        </a:p>
      </dgm:t>
    </dgm:pt>
    <dgm:pt modelId="{64130853-FB53-4431-8E2E-9E036C39B730}" type="parTrans" cxnId="{F9A27477-4255-4E86-9ADF-5C5108691DFF}">
      <dgm:prSet/>
      <dgm:spPr/>
      <dgm:t>
        <a:bodyPr/>
        <a:lstStyle/>
        <a:p>
          <a:endParaRPr lang="nl-NL"/>
        </a:p>
      </dgm:t>
    </dgm:pt>
    <dgm:pt modelId="{02561388-ACCC-4D4A-B9E8-0AC1E8CF4F09}" type="sibTrans" cxnId="{F9A27477-4255-4E86-9ADF-5C5108691DFF}">
      <dgm:prSet/>
      <dgm:spPr/>
      <dgm:t>
        <a:bodyPr/>
        <a:lstStyle/>
        <a:p>
          <a:endParaRPr lang="nl-NL"/>
        </a:p>
      </dgm:t>
    </dgm:pt>
    <dgm:pt modelId="{56D8394F-AB6C-4C4A-B882-E84473295972}">
      <dgm:prSet phldrT="[Tekst]"/>
      <dgm:spPr/>
      <dgm:t>
        <a:bodyPr/>
        <a:lstStyle/>
        <a:p>
          <a:pPr>
            <a:buFont typeface="Arial" panose="020B0604020202020204" pitchFamily="34" charset="0"/>
            <a:buChar char="•"/>
          </a:pPr>
          <a:r>
            <a:rPr lang="nl-NL" dirty="0"/>
            <a:t>Literatuur: Wat is onderzocht aan ontwerpeducatie?</a:t>
          </a:r>
        </a:p>
      </dgm:t>
    </dgm:pt>
    <dgm:pt modelId="{71BBEAEE-64F6-4D54-857D-F5A89B9D0FE9}" type="parTrans" cxnId="{359E3DBB-AF9C-4E10-8E5E-F406BFE700E6}">
      <dgm:prSet/>
      <dgm:spPr/>
      <dgm:t>
        <a:bodyPr/>
        <a:lstStyle/>
        <a:p>
          <a:endParaRPr lang="nl-NL"/>
        </a:p>
      </dgm:t>
    </dgm:pt>
    <dgm:pt modelId="{B7C07796-E263-4B97-834A-D2AFAFCB1CCD}" type="sibTrans" cxnId="{359E3DBB-AF9C-4E10-8E5E-F406BFE700E6}">
      <dgm:prSet/>
      <dgm:spPr/>
      <dgm:t>
        <a:bodyPr/>
        <a:lstStyle/>
        <a:p>
          <a:endParaRPr lang="nl-NL"/>
        </a:p>
      </dgm:t>
    </dgm:pt>
    <dgm:pt modelId="{AFC7838F-192D-4D42-9B83-EC91A8694F36}">
      <dgm:prSet/>
      <dgm:spPr/>
      <dgm:t>
        <a:bodyPr/>
        <a:lstStyle/>
        <a:p>
          <a:r>
            <a:rPr lang="nl-NL" dirty="0"/>
            <a:t>Conclusie</a:t>
          </a:r>
        </a:p>
      </dgm:t>
    </dgm:pt>
    <dgm:pt modelId="{47ED5C52-6CF4-44D0-B793-ACD2970C2D53}" type="parTrans" cxnId="{B3E3E9AF-9C6D-4760-8DF1-77A1F056F6D2}">
      <dgm:prSet/>
      <dgm:spPr/>
      <dgm:t>
        <a:bodyPr/>
        <a:lstStyle/>
        <a:p>
          <a:endParaRPr lang="nl-NL"/>
        </a:p>
      </dgm:t>
    </dgm:pt>
    <dgm:pt modelId="{D790B231-983A-42B1-BA18-59CE40A08DA9}" type="sibTrans" cxnId="{B3E3E9AF-9C6D-4760-8DF1-77A1F056F6D2}">
      <dgm:prSet/>
      <dgm:spPr/>
      <dgm:t>
        <a:bodyPr/>
        <a:lstStyle/>
        <a:p>
          <a:endParaRPr lang="nl-NL"/>
        </a:p>
      </dgm:t>
    </dgm:pt>
    <dgm:pt modelId="{FC405A8D-CC5C-47EE-95AF-5ABD301A3104}">
      <dgm:prSet phldrT="[Tekst]"/>
      <dgm:spPr/>
      <dgm:t>
        <a:bodyPr/>
        <a:lstStyle/>
        <a:p>
          <a:pPr>
            <a:buFont typeface="Arial" panose="020B0604020202020204" pitchFamily="34" charset="0"/>
            <a:buChar char="•"/>
          </a:pPr>
          <a:r>
            <a:rPr lang="nl-NL" dirty="0"/>
            <a:t>Terugkoppelen:</a:t>
          </a:r>
        </a:p>
      </dgm:t>
    </dgm:pt>
    <dgm:pt modelId="{DCE89B9A-244A-4949-87D0-B95F7A051C9A}" type="parTrans" cxnId="{AC25CC67-BAE9-45BD-B2F4-70FC5390CB44}">
      <dgm:prSet/>
      <dgm:spPr/>
      <dgm:t>
        <a:bodyPr/>
        <a:lstStyle/>
        <a:p>
          <a:endParaRPr lang="nl-NL"/>
        </a:p>
      </dgm:t>
    </dgm:pt>
    <dgm:pt modelId="{7EBAAA12-7388-45D9-9AAB-B07ECB054D64}" type="sibTrans" cxnId="{AC25CC67-BAE9-45BD-B2F4-70FC5390CB44}">
      <dgm:prSet/>
      <dgm:spPr/>
      <dgm:t>
        <a:bodyPr/>
        <a:lstStyle/>
        <a:p>
          <a:endParaRPr lang="nl-NL"/>
        </a:p>
      </dgm:t>
    </dgm:pt>
    <dgm:pt modelId="{A9E81E23-E4A1-4E82-BE6D-013C86E49732}">
      <dgm:prSet phldrT="[Tekst]"/>
      <dgm:spPr/>
      <dgm:t>
        <a:bodyPr/>
        <a:lstStyle/>
        <a:p>
          <a:pPr>
            <a:buFont typeface="Arial" panose="020B0604020202020204" pitchFamily="34" charset="0"/>
            <a:buChar char="•"/>
          </a:pPr>
          <a:endParaRPr lang="nl-NL" dirty="0"/>
        </a:p>
      </dgm:t>
    </dgm:pt>
    <dgm:pt modelId="{D63D908B-4D08-4A09-8E7E-47DE01DDCFB5}" type="parTrans" cxnId="{BE1BE8E7-B46E-4CC4-ABD5-DFD1C333256D}">
      <dgm:prSet/>
      <dgm:spPr/>
      <dgm:t>
        <a:bodyPr/>
        <a:lstStyle/>
        <a:p>
          <a:endParaRPr lang="nl-NL"/>
        </a:p>
      </dgm:t>
    </dgm:pt>
    <dgm:pt modelId="{30FA08DB-1FC9-4C44-9E80-739829972F1B}" type="sibTrans" cxnId="{BE1BE8E7-B46E-4CC4-ABD5-DFD1C333256D}">
      <dgm:prSet/>
      <dgm:spPr/>
    </dgm:pt>
    <dgm:pt modelId="{7B698DBA-8298-4DAC-A0B5-7714DC3E6E57}">
      <dgm:prSet phldrT="[Tekst]"/>
      <dgm:spPr/>
      <dgm:t>
        <a:bodyPr/>
        <a:lstStyle/>
        <a:p>
          <a:pPr>
            <a:buFont typeface="Arial" panose="020B0604020202020204" pitchFamily="34" charset="0"/>
            <a:buChar char="•"/>
          </a:pPr>
          <a:r>
            <a:rPr lang="nl-NL" dirty="0"/>
            <a:t>Brainstormen met </a:t>
          </a:r>
          <a:r>
            <a:rPr lang="nl-NL" dirty="0" err="1"/>
            <a:t>lessonup</a:t>
          </a:r>
          <a:r>
            <a:rPr lang="nl-NL" dirty="0"/>
            <a:t> over </a:t>
          </a:r>
          <a:r>
            <a:rPr lang="nl-NL" dirty="0" err="1"/>
            <a:t>mogelijkheiden</a:t>
          </a:r>
          <a:r>
            <a:rPr lang="nl-NL" dirty="0"/>
            <a:t> voor creativiteit bij scheikunde-practica</a:t>
          </a:r>
        </a:p>
      </dgm:t>
    </dgm:pt>
    <dgm:pt modelId="{1B85DC06-0886-4A8C-92D5-510FC4F6DEEA}" type="parTrans" cxnId="{D7333E43-32D0-4C60-88C9-C8D5E5ED9071}">
      <dgm:prSet/>
      <dgm:spPr/>
      <dgm:t>
        <a:bodyPr/>
        <a:lstStyle/>
        <a:p>
          <a:endParaRPr lang="nl-NL"/>
        </a:p>
      </dgm:t>
    </dgm:pt>
    <dgm:pt modelId="{AFC7F96D-4714-474B-A6BC-17529469B6FA}" type="sibTrans" cxnId="{D7333E43-32D0-4C60-88C9-C8D5E5ED9071}">
      <dgm:prSet/>
      <dgm:spPr/>
    </dgm:pt>
    <dgm:pt modelId="{86E35330-A194-4BB4-A45F-1A8E58971AA4}">
      <dgm:prSet phldrT="[Tekst]"/>
      <dgm:spPr/>
      <dgm:t>
        <a:bodyPr/>
        <a:lstStyle/>
        <a:p>
          <a:pPr>
            <a:buFont typeface="Arial" panose="020B0604020202020204" pitchFamily="34" charset="0"/>
            <a:buChar char="•"/>
          </a:pPr>
          <a:endParaRPr lang="nl-NL" dirty="0"/>
        </a:p>
      </dgm:t>
    </dgm:pt>
    <dgm:pt modelId="{E52F6A5E-32DC-4255-97E0-DC9992CEF083}" type="parTrans" cxnId="{8747DC16-E9F8-4BC1-880D-256BBED11753}">
      <dgm:prSet/>
      <dgm:spPr/>
      <dgm:t>
        <a:bodyPr/>
        <a:lstStyle/>
        <a:p>
          <a:endParaRPr lang="nl-NL"/>
        </a:p>
      </dgm:t>
    </dgm:pt>
    <dgm:pt modelId="{DE10C3D9-1D2C-4BB5-8C37-712CAD63A7C0}" type="sibTrans" cxnId="{8747DC16-E9F8-4BC1-880D-256BBED11753}">
      <dgm:prSet/>
      <dgm:spPr/>
      <dgm:t>
        <a:bodyPr/>
        <a:lstStyle/>
        <a:p>
          <a:endParaRPr lang="nl-NL"/>
        </a:p>
      </dgm:t>
    </dgm:pt>
    <dgm:pt modelId="{A73F9A7A-CE4A-4599-AF0B-0DA3B6503F94}">
      <dgm:prSet phldrT="[Tekst]"/>
      <dgm:spPr/>
      <dgm:t>
        <a:bodyPr/>
        <a:lstStyle/>
        <a:p>
          <a:pPr>
            <a:buFont typeface="Wingdings" panose="05000000000000000000" pitchFamily="2" charset="2"/>
            <a:buChar char="ü"/>
          </a:pPr>
          <a:r>
            <a:rPr lang="nl-NL"/>
            <a:t>Wat  doen we al creativiteit bij practica?</a:t>
          </a:r>
        </a:p>
      </dgm:t>
    </dgm:pt>
    <dgm:pt modelId="{E892C583-2854-4ED6-8993-48A32F5B318A}" type="parTrans" cxnId="{1FBAC3DB-6FBA-4CFC-9259-F49F2491B5F9}">
      <dgm:prSet/>
      <dgm:spPr/>
      <dgm:t>
        <a:bodyPr/>
        <a:lstStyle/>
        <a:p>
          <a:endParaRPr lang="nl-NL"/>
        </a:p>
      </dgm:t>
    </dgm:pt>
    <dgm:pt modelId="{2C65643C-00F8-488A-B0FF-373172E7E00A}" type="sibTrans" cxnId="{1FBAC3DB-6FBA-4CFC-9259-F49F2491B5F9}">
      <dgm:prSet/>
      <dgm:spPr/>
      <dgm:t>
        <a:bodyPr/>
        <a:lstStyle/>
        <a:p>
          <a:endParaRPr lang="nl-NL"/>
        </a:p>
      </dgm:t>
    </dgm:pt>
    <dgm:pt modelId="{6DEC6F34-4AA7-4C8C-82AB-F1EA02EA4279}">
      <dgm:prSet phldr="0"/>
      <dgm:spPr/>
      <dgm:t>
        <a:bodyPr/>
        <a:lstStyle/>
        <a:p>
          <a:r>
            <a:rPr lang="nl-NL"/>
            <a:t>Wat willen we nog meer doen? Hoe zouden we dat kunnen doen? </a:t>
          </a:r>
          <a:endParaRPr lang="en-US"/>
        </a:p>
      </dgm:t>
    </dgm:pt>
    <dgm:pt modelId="{4988AE87-CF47-4F77-98A0-7DFE7F5142D6}" type="parTrans" cxnId="{101C915B-85FC-4BEE-8DB3-BA88E513959E}">
      <dgm:prSet/>
      <dgm:spPr/>
    </dgm:pt>
    <dgm:pt modelId="{F3DBA003-95E9-4A50-B18F-30724DA56AE2}" type="sibTrans" cxnId="{101C915B-85FC-4BEE-8DB3-BA88E513959E}">
      <dgm:prSet/>
      <dgm:spPr/>
    </dgm:pt>
    <dgm:pt modelId="{290933C6-EA3F-4F28-B95F-E4550E205D54}">
      <dgm:prSet phldr="0"/>
      <dgm:spPr/>
      <dgm:t>
        <a:bodyPr/>
        <a:lstStyle/>
        <a:p>
          <a:r>
            <a:rPr lang="nl-NL"/>
            <a:t>Wat zouden we onderzocht willen hebben?</a:t>
          </a:r>
          <a:endParaRPr lang="en-US"/>
        </a:p>
      </dgm:t>
    </dgm:pt>
    <dgm:pt modelId="{9CD8AFDB-CA8B-4E8B-B866-93F8B7DF1913}" type="parTrans" cxnId="{0032AD12-EF92-4513-8A56-89CF2E677A1A}">
      <dgm:prSet/>
      <dgm:spPr/>
    </dgm:pt>
    <dgm:pt modelId="{ACDA11EB-B451-4DD3-8EC6-26AD6E4ACF95}" type="sibTrans" cxnId="{0032AD12-EF92-4513-8A56-89CF2E677A1A}">
      <dgm:prSet/>
      <dgm:spPr/>
    </dgm:pt>
    <dgm:pt modelId="{6CA43BBC-3970-4939-B95C-27C7B6E57E8C}" type="pres">
      <dgm:prSet presAssocID="{4DDB7C44-83B1-45C6-8BF1-7BC83E6C7F8E}" presName="linear" presStyleCnt="0">
        <dgm:presLayoutVars>
          <dgm:dir/>
          <dgm:animLvl val="lvl"/>
          <dgm:resizeHandles val="exact"/>
        </dgm:presLayoutVars>
      </dgm:prSet>
      <dgm:spPr/>
    </dgm:pt>
    <dgm:pt modelId="{AFBBAC6F-1B64-43FD-A6A3-64CE23F03153}" type="pres">
      <dgm:prSet presAssocID="{98A6CEAF-DA55-48FE-822D-A21CF9E5946C}" presName="parentLin" presStyleCnt="0"/>
      <dgm:spPr/>
    </dgm:pt>
    <dgm:pt modelId="{008CD34F-DFB5-42B6-BA2E-38C88E1929E4}" type="pres">
      <dgm:prSet presAssocID="{98A6CEAF-DA55-48FE-822D-A21CF9E5946C}" presName="parentLeftMargin" presStyleLbl="node1" presStyleIdx="0" presStyleCnt="2"/>
      <dgm:spPr/>
    </dgm:pt>
    <dgm:pt modelId="{5DD79004-41CA-4E89-879D-311C577C755F}" type="pres">
      <dgm:prSet presAssocID="{98A6CEAF-DA55-48FE-822D-A21CF9E5946C}" presName="parentText" presStyleLbl="node1" presStyleIdx="0" presStyleCnt="2">
        <dgm:presLayoutVars>
          <dgm:chMax val="0"/>
          <dgm:bulletEnabled val="1"/>
        </dgm:presLayoutVars>
      </dgm:prSet>
      <dgm:spPr/>
    </dgm:pt>
    <dgm:pt modelId="{FD98E5F0-1C10-49E6-8F0B-361B78C4F892}" type="pres">
      <dgm:prSet presAssocID="{98A6CEAF-DA55-48FE-822D-A21CF9E5946C}" presName="negativeSpace" presStyleCnt="0"/>
      <dgm:spPr/>
    </dgm:pt>
    <dgm:pt modelId="{3F69AF11-40CC-41A1-9DAB-FB92ED816F2A}" type="pres">
      <dgm:prSet presAssocID="{98A6CEAF-DA55-48FE-822D-A21CF9E5946C}" presName="childText" presStyleLbl="conFgAcc1" presStyleIdx="0" presStyleCnt="2">
        <dgm:presLayoutVars>
          <dgm:bulletEnabled val="1"/>
        </dgm:presLayoutVars>
      </dgm:prSet>
      <dgm:spPr/>
    </dgm:pt>
    <dgm:pt modelId="{4AFDAD14-0194-46AB-8A13-0E435B4A650D}" type="pres">
      <dgm:prSet presAssocID="{C65D2B6C-54AC-4E9A-B913-70C0D582D85D}" presName="spaceBetweenRectangles" presStyleCnt="0"/>
      <dgm:spPr/>
    </dgm:pt>
    <dgm:pt modelId="{07880CBF-4250-4559-AA8D-1127634015B4}" type="pres">
      <dgm:prSet presAssocID="{E25BD4D3-9777-4340-B06D-F9322DC9FFE3}" presName="parentLin" presStyleCnt="0"/>
      <dgm:spPr/>
    </dgm:pt>
    <dgm:pt modelId="{1031D500-3939-45DB-A3C3-ACFE0E50235B}" type="pres">
      <dgm:prSet presAssocID="{E25BD4D3-9777-4340-B06D-F9322DC9FFE3}" presName="parentLeftMargin" presStyleLbl="node1" presStyleIdx="0" presStyleCnt="2"/>
      <dgm:spPr/>
    </dgm:pt>
    <dgm:pt modelId="{508219AE-9D92-4587-86C0-9EABE2D870DC}" type="pres">
      <dgm:prSet presAssocID="{E25BD4D3-9777-4340-B06D-F9322DC9FFE3}" presName="parentText" presStyleLbl="node1" presStyleIdx="1" presStyleCnt="2">
        <dgm:presLayoutVars>
          <dgm:chMax val="0"/>
          <dgm:bulletEnabled val="1"/>
        </dgm:presLayoutVars>
      </dgm:prSet>
      <dgm:spPr/>
    </dgm:pt>
    <dgm:pt modelId="{6A58D9F8-E12D-410C-8BD9-34988911715D}" type="pres">
      <dgm:prSet presAssocID="{E25BD4D3-9777-4340-B06D-F9322DC9FFE3}" presName="negativeSpace" presStyleCnt="0"/>
      <dgm:spPr/>
    </dgm:pt>
    <dgm:pt modelId="{2058157A-E628-4351-A0AE-6D1DFC277E51}" type="pres">
      <dgm:prSet presAssocID="{E25BD4D3-9777-4340-B06D-F9322DC9FFE3}" presName="childText" presStyleLbl="conFgAcc1" presStyleIdx="1" presStyleCnt="2">
        <dgm:presLayoutVars>
          <dgm:bulletEnabled val="1"/>
        </dgm:presLayoutVars>
      </dgm:prSet>
      <dgm:spPr/>
    </dgm:pt>
  </dgm:ptLst>
  <dgm:cxnLst>
    <dgm:cxn modelId="{62F3D70D-D733-4DB3-8DBA-A679D9EE1B4A}" type="presOf" srcId="{4DDB7C44-83B1-45C6-8BF1-7BC83E6C7F8E}" destId="{6CA43BBC-3970-4939-B95C-27C7B6E57E8C}" srcOrd="0" destOrd="0" presId="urn:microsoft.com/office/officeart/2005/8/layout/list1"/>
    <dgm:cxn modelId="{226A1F0F-9B43-42BA-9486-BAE0CB2C2D19}" type="presOf" srcId="{7B698DBA-8298-4DAC-A0B5-7714DC3E6E57}" destId="{2058157A-E628-4351-A0AE-6D1DFC277E51}" srcOrd="0" destOrd="2" presId="urn:microsoft.com/office/officeart/2005/8/layout/list1"/>
    <dgm:cxn modelId="{A44C2B0F-1DA7-40EC-80C8-6ED2CC53D6C1}" type="presOf" srcId="{E25BD4D3-9777-4340-B06D-F9322DC9FFE3}" destId="{1031D500-3939-45DB-A3C3-ACFE0E50235B}" srcOrd="0" destOrd="0" presId="urn:microsoft.com/office/officeart/2005/8/layout/list1"/>
    <dgm:cxn modelId="{0032AD12-EF92-4513-8A56-89CF2E677A1A}" srcId="{FC405A8D-CC5C-47EE-95AF-5ABD301A3104}" destId="{290933C6-EA3F-4F28-B95F-E4550E205D54}" srcOrd="2" destOrd="0" parTransId="{9CD8AFDB-CA8B-4E8B-B866-93F8B7DF1913}" sibTransId="{ACDA11EB-B451-4DD3-8EC6-26AD6E4ACF95}"/>
    <dgm:cxn modelId="{8747DC16-E9F8-4BC1-880D-256BBED11753}" srcId="{E25BD4D3-9777-4340-B06D-F9322DC9FFE3}" destId="{86E35330-A194-4BB4-A45F-1A8E58971AA4}" srcOrd="1" destOrd="0" parTransId="{E52F6A5E-32DC-4255-97E0-DC9992CEF083}" sibTransId="{DE10C3D9-1D2C-4BB5-8C37-712CAD63A7C0}"/>
    <dgm:cxn modelId="{1F7D8332-A354-40C6-AD2C-6E90378EF4B2}" srcId="{98A6CEAF-DA55-48FE-822D-A21CF9E5946C}" destId="{C6A2D16B-48C7-4495-B294-C9499A8CC0AE}" srcOrd="1" destOrd="0" parTransId="{236C9104-55DB-4484-9ABA-A572D2768EE7}" sibTransId="{18F11F85-DEFF-4301-912E-DEE7255FDDBE}"/>
    <dgm:cxn modelId="{FF381938-F944-497A-BB64-0C8AB07DBC1F}" srcId="{98A6CEAF-DA55-48FE-822D-A21CF9E5946C}" destId="{CD0F7FD7-DFDD-48F4-9D1B-916E94FBB6DE}" srcOrd="0" destOrd="0" parTransId="{3D4B05D4-3735-4899-A799-C02A7A7C7DB6}" sibTransId="{800B23A7-B152-43E0-AAE8-D79A8B73162C}"/>
    <dgm:cxn modelId="{C2CC1A3A-A2A6-4D64-BC00-7D426A93D879}" type="presOf" srcId="{A9E81E23-E4A1-4E82-BE6D-013C86E49732}" destId="{2058157A-E628-4351-A0AE-6D1DFC277E51}" srcOrd="0" destOrd="3" presId="urn:microsoft.com/office/officeart/2005/8/layout/list1"/>
    <dgm:cxn modelId="{4005ED3A-B44E-4B33-B520-7B2A2653B2C5}" type="presOf" srcId="{C6A2D16B-48C7-4495-B294-C9499A8CC0AE}" destId="{3F69AF11-40CC-41A1-9DAB-FB92ED816F2A}" srcOrd="0" destOrd="1" presId="urn:microsoft.com/office/officeart/2005/8/layout/list1"/>
    <dgm:cxn modelId="{101C915B-85FC-4BEE-8DB3-BA88E513959E}" srcId="{FC405A8D-CC5C-47EE-95AF-5ABD301A3104}" destId="{6DEC6F34-4AA7-4C8C-82AB-F1EA02EA4279}" srcOrd="1" destOrd="0" parTransId="{4988AE87-CF47-4F77-98A0-7DFE7F5142D6}" sibTransId="{F3DBA003-95E9-4A50-B18F-30724DA56AE2}"/>
    <dgm:cxn modelId="{D7333E43-32D0-4C60-88C9-C8D5E5ED9071}" srcId="{E25BD4D3-9777-4340-B06D-F9322DC9FFE3}" destId="{7B698DBA-8298-4DAC-A0B5-7714DC3E6E57}" srcOrd="2" destOrd="0" parTransId="{1B85DC06-0886-4A8C-92D5-510FC4F6DEEA}" sibTransId="{AFC7F96D-4714-474B-A6BC-17529469B6FA}"/>
    <dgm:cxn modelId="{E7E7D244-6B43-44A6-8270-9FE09A2F1F4F}" type="presOf" srcId="{E25BD4D3-9777-4340-B06D-F9322DC9FFE3}" destId="{508219AE-9D92-4587-86C0-9EABE2D870DC}" srcOrd="1" destOrd="0" presId="urn:microsoft.com/office/officeart/2005/8/layout/list1"/>
    <dgm:cxn modelId="{FB966747-35CD-4FEE-B310-B381E704D048}" srcId="{4DDB7C44-83B1-45C6-8BF1-7BC83E6C7F8E}" destId="{98A6CEAF-DA55-48FE-822D-A21CF9E5946C}" srcOrd="0" destOrd="0" parTransId="{8E4620A0-46DB-4D22-B06B-ADECCAABB7AF}" sibTransId="{C65D2B6C-54AC-4E9A-B913-70C0D582D85D}"/>
    <dgm:cxn modelId="{AC25CC67-BAE9-45BD-B2F4-70FC5390CB44}" srcId="{E25BD4D3-9777-4340-B06D-F9322DC9FFE3}" destId="{FC405A8D-CC5C-47EE-95AF-5ABD301A3104}" srcOrd="4" destOrd="0" parTransId="{DCE89B9A-244A-4949-87D0-B95F7A051C9A}" sibTransId="{7EBAAA12-7388-45D9-9AAB-B07ECB054D64}"/>
    <dgm:cxn modelId="{3EE0FE48-1487-4833-A3D4-6066D00E38A2}" type="presOf" srcId="{FC405A8D-CC5C-47EE-95AF-5ABD301A3104}" destId="{2058157A-E628-4351-A0AE-6D1DFC277E51}" srcOrd="0" destOrd="4" presId="urn:microsoft.com/office/officeart/2005/8/layout/list1"/>
    <dgm:cxn modelId="{F9A27477-4255-4E86-9ADF-5C5108691DFF}" srcId="{4DDB7C44-83B1-45C6-8BF1-7BC83E6C7F8E}" destId="{E25BD4D3-9777-4340-B06D-F9322DC9FFE3}" srcOrd="1" destOrd="0" parTransId="{64130853-FB53-4431-8E2E-9E036C39B730}" sibTransId="{02561388-ACCC-4D4A-B9E8-0AC1E8CF4F09}"/>
    <dgm:cxn modelId="{C1BFCA5A-549E-4BD4-9FD7-D49D29BF2783}" type="presOf" srcId="{AFC7838F-192D-4D42-9B83-EC91A8694F36}" destId="{3F69AF11-40CC-41A1-9DAB-FB92ED816F2A}" srcOrd="0" destOrd="2" presId="urn:microsoft.com/office/officeart/2005/8/layout/list1"/>
    <dgm:cxn modelId="{EB2A6181-2AF2-430E-8F68-A3DADC1FF923}" type="presOf" srcId="{6DEC6F34-4AA7-4C8C-82AB-F1EA02EA4279}" destId="{2058157A-E628-4351-A0AE-6D1DFC277E51}" srcOrd="0" destOrd="6" presId="urn:microsoft.com/office/officeart/2005/8/layout/list1"/>
    <dgm:cxn modelId="{1C0AEE89-5873-46E7-A57B-DAE70E6BDFB4}" type="presOf" srcId="{98A6CEAF-DA55-48FE-822D-A21CF9E5946C}" destId="{5DD79004-41CA-4E89-879D-311C577C755F}" srcOrd="1" destOrd="0" presId="urn:microsoft.com/office/officeart/2005/8/layout/list1"/>
    <dgm:cxn modelId="{CF1E26A6-2E0D-4B19-AE63-6C1727A229F6}" type="presOf" srcId="{290933C6-EA3F-4F28-B95F-E4550E205D54}" destId="{2058157A-E628-4351-A0AE-6D1DFC277E51}" srcOrd="0" destOrd="7" presId="urn:microsoft.com/office/officeart/2005/8/layout/list1"/>
    <dgm:cxn modelId="{0E1945AF-F762-4FF0-AAA5-D58492AE46D7}" type="presOf" srcId="{98A6CEAF-DA55-48FE-822D-A21CF9E5946C}" destId="{008CD34F-DFB5-42B6-BA2E-38C88E1929E4}" srcOrd="0" destOrd="0" presId="urn:microsoft.com/office/officeart/2005/8/layout/list1"/>
    <dgm:cxn modelId="{B3E3E9AF-9C6D-4760-8DF1-77A1F056F6D2}" srcId="{98A6CEAF-DA55-48FE-822D-A21CF9E5946C}" destId="{AFC7838F-192D-4D42-9B83-EC91A8694F36}" srcOrd="2" destOrd="0" parTransId="{47ED5C52-6CF4-44D0-B793-ACD2970C2D53}" sibTransId="{D790B231-983A-42B1-BA18-59CE40A08DA9}"/>
    <dgm:cxn modelId="{359E3DBB-AF9C-4E10-8E5E-F406BFE700E6}" srcId="{E25BD4D3-9777-4340-B06D-F9322DC9FFE3}" destId="{56D8394F-AB6C-4C4A-B882-E84473295972}" srcOrd="0" destOrd="0" parTransId="{71BBEAEE-64F6-4D54-857D-F5A89B9D0FE9}" sibTransId="{B7C07796-E263-4B97-834A-D2AFAFCB1CCD}"/>
    <dgm:cxn modelId="{A7165FD5-0196-4EF7-A557-2F072B7E3057}" type="presOf" srcId="{CD0F7FD7-DFDD-48F4-9D1B-916E94FBB6DE}" destId="{3F69AF11-40CC-41A1-9DAB-FB92ED816F2A}" srcOrd="0" destOrd="0" presId="urn:microsoft.com/office/officeart/2005/8/layout/list1"/>
    <dgm:cxn modelId="{C1CBDFD7-8649-4338-902D-41349593C602}" type="presOf" srcId="{56D8394F-AB6C-4C4A-B882-E84473295972}" destId="{2058157A-E628-4351-A0AE-6D1DFC277E51}" srcOrd="0" destOrd="0" presId="urn:microsoft.com/office/officeart/2005/8/layout/list1"/>
    <dgm:cxn modelId="{AF276BD9-1FE9-4383-B4F3-7544F6EC64E4}" type="presOf" srcId="{86E35330-A194-4BB4-A45F-1A8E58971AA4}" destId="{2058157A-E628-4351-A0AE-6D1DFC277E51}" srcOrd="0" destOrd="1" presId="urn:microsoft.com/office/officeart/2005/8/layout/list1"/>
    <dgm:cxn modelId="{1FBAC3DB-6FBA-4CFC-9259-F49F2491B5F9}" srcId="{FC405A8D-CC5C-47EE-95AF-5ABD301A3104}" destId="{A73F9A7A-CE4A-4599-AF0B-0DA3B6503F94}" srcOrd="0" destOrd="0" parTransId="{E892C583-2854-4ED6-8993-48A32F5B318A}" sibTransId="{2C65643C-00F8-488A-B0FF-373172E7E00A}"/>
    <dgm:cxn modelId="{DF3878DC-9A95-43D8-95D2-1B7AC239D46A}" type="presOf" srcId="{A73F9A7A-CE4A-4599-AF0B-0DA3B6503F94}" destId="{2058157A-E628-4351-A0AE-6D1DFC277E51}" srcOrd="0" destOrd="5" presId="urn:microsoft.com/office/officeart/2005/8/layout/list1"/>
    <dgm:cxn modelId="{BE1BE8E7-B46E-4CC4-ABD5-DFD1C333256D}" srcId="{E25BD4D3-9777-4340-B06D-F9322DC9FFE3}" destId="{A9E81E23-E4A1-4E82-BE6D-013C86E49732}" srcOrd="3" destOrd="0" parTransId="{D63D908B-4D08-4A09-8E7E-47DE01DDCFB5}" sibTransId="{30FA08DB-1FC9-4C44-9E80-739829972F1B}"/>
    <dgm:cxn modelId="{74C47DA1-B4F9-46A9-B08E-3AC11382D3C0}" type="presParOf" srcId="{6CA43BBC-3970-4939-B95C-27C7B6E57E8C}" destId="{AFBBAC6F-1B64-43FD-A6A3-64CE23F03153}" srcOrd="0" destOrd="0" presId="urn:microsoft.com/office/officeart/2005/8/layout/list1"/>
    <dgm:cxn modelId="{91ED2FCF-CD9B-4E88-BFE9-6C1C7F5B723E}" type="presParOf" srcId="{AFBBAC6F-1B64-43FD-A6A3-64CE23F03153}" destId="{008CD34F-DFB5-42B6-BA2E-38C88E1929E4}" srcOrd="0" destOrd="0" presId="urn:microsoft.com/office/officeart/2005/8/layout/list1"/>
    <dgm:cxn modelId="{71FF933E-8D02-47EC-BE0A-A74232EDCEA0}" type="presParOf" srcId="{AFBBAC6F-1B64-43FD-A6A3-64CE23F03153}" destId="{5DD79004-41CA-4E89-879D-311C577C755F}" srcOrd="1" destOrd="0" presId="urn:microsoft.com/office/officeart/2005/8/layout/list1"/>
    <dgm:cxn modelId="{D73B042B-BF6F-4267-9B93-272FE5B40134}" type="presParOf" srcId="{6CA43BBC-3970-4939-B95C-27C7B6E57E8C}" destId="{FD98E5F0-1C10-49E6-8F0B-361B78C4F892}" srcOrd="1" destOrd="0" presId="urn:microsoft.com/office/officeart/2005/8/layout/list1"/>
    <dgm:cxn modelId="{1EE4A6C0-3579-423A-945F-CE599325939A}" type="presParOf" srcId="{6CA43BBC-3970-4939-B95C-27C7B6E57E8C}" destId="{3F69AF11-40CC-41A1-9DAB-FB92ED816F2A}" srcOrd="2" destOrd="0" presId="urn:microsoft.com/office/officeart/2005/8/layout/list1"/>
    <dgm:cxn modelId="{AB592AA5-7975-484C-836A-3749317C9AD0}" type="presParOf" srcId="{6CA43BBC-3970-4939-B95C-27C7B6E57E8C}" destId="{4AFDAD14-0194-46AB-8A13-0E435B4A650D}" srcOrd="3" destOrd="0" presId="urn:microsoft.com/office/officeart/2005/8/layout/list1"/>
    <dgm:cxn modelId="{00E22D1A-0D0A-40BC-B497-4E38765FB09D}" type="presParOf" srcId="{6CA43BBC-3970-4939-B95C-27C7B6E57E8C}" destId="{07880CBF-4250-4559-AA8D-1127634015B4}" srcOrd="4" destOrd="0" presId="urn:microsoft.com/office/officeart/2005/8/layout/list1"/>
    <dgm:cxn modelId="{F5FE9104-F7DD-493B-BB95-043A53C2A7D8}" type="presParOf" srcId="{07880CBF-4250-4559-AA8D-1127634015B4}" destId="{1031D500-3939-45DB-A3C3-ACFE0E50235B}" srcOrd="0" destOrd="0" presId="urn:microsoft.com/office/officeart/2005/8/layout/list1"/>
    <dgm:cxn modelId="{BC2ACE03-28DC-4E6C-B477-97BEB4A46409}" type="presParOf" srcId="{07880CBF-4250-4559-AA8D-1127634015B4}" destId="{508219AE-9D92-4587-86C0-9EABE2D870DC}" srcOrd="1" destOrd="0" presId="urn:microsoft.com/office/officeart/2005/8/layout/list1"/>
    <dgm:cxn modelId="{B3D466DB-FBE3-4565-A1B4-939C65EE2B98}" type="presParOf" srcId="{6CA43BBC-3970-4939-B95C-27C7B6E57E8C}" destId="{6A58D9F8-E12D-410C-8BD9-34988911715D}" srcOrd="5" destOrd="0" presId="urn:microsoft.com/office/officeart/2005/8/layout/list1"/>
    <dgm:cxn modelId="{F7BB59FD-1E43-4188-8B35-53ABF2EB5966}" type="presParOf" srcId="{6CA43BBC-3970-4939-B95C-27C7B6E57E8C}" destId="{2058157A-E628-4351-A0AE-6D1DFC277E5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0F09D2D-7A7E-4318-A319-A1C51134F99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7525619-93D8-4112-9542-E09BFB2BE344}">
      <dgm:prSet/>
      <dgm:spPr/>
      <dgm:t>
        <a:bodyPr/>
        <a:lstStyle/>
        <a:p>
          <a:r>
            <a:rPr lang="en-US" b="1"/>
            <a:t>Ontwerpfixatie: vast blijven houden aan een beperkte set ideeën in het ontwerpproces</a:t>
          </a:r>
          <a:endParaRPr lang="en-US"/>
        </a:p>
      </dgm:t>
    </dgm:pt>
    <dgm:pt modelId="{305EA8D3-A927-41D0-B5B6-4CC61C0A1357}" type="parTrans" cxnId="{AFBBDC49-46F2-4FC5-B14F-D86A9E07C6D4}">
      <dgm:prSet/>
      <dgm:spPr/>
      <dgm:t>
        <a:bodyPr/>
        <a:lstStyle/>
        <a:p>
          <a:endParaRPr lang="en-US"/>
        </a:p>
      </dgm:t>
    </dgm:pt>
    <dgm:pt modelId="{340C05C8-ADAA-4D89-8101-4B429CFA783D}" type="sibTrans" cxnId="{AFBBDC49-46F2-4FC5-B14F-D86A9E07C6D4}">
      <dgm:prSet/>
      <dgm:spPr/>
      <dgm:t>
        <a:bodyPr/>
        <a:lstStyle/>
        <a:p>
          <a:endParaRPr lang="en-US"/>
        </a:p>
      </dgm:t>
    </dgm:pt>
    <dgm:pt modelId="{619ACB4D-67DD-4975-A923-FF3B86B07BE7}">
      <dgm:prSet/>
      <dgm:spPr/>
      <dgm:t>
        <a:bodyPr/>
        <a:lstStyle/>
        <a:p>
          <a:r>
            <a:rPr lang="nl-NL" b="1" noProof="0" dirty="0"/>
            <a:t>Conceptfixatie: ontwerpfixatie tijdens een vroege fase in het ontwerpproces Jonge kinderen raken gehecht aan hun eerste ideeën (of voorbeelden) en blijven deze verdedigen.</a:t>
          </a:r>
          <a:endParaRPr lang="nl-NL" noProof="0" dirty="0"/>
        </a:p>
      </dgm:t>
    </dgm:pt>
    <dgm:pt modelId="{18B035CB-F3C4-46CD-BD66-04B4D3BDFD25}" type="parTrans" cxnId="{331B994E-F1CD-4B61-AF99-BDF47245259E}">
      <dgm:prSet/>
      <dgm:spPr/>
      <dgm:t>
        <a:bodyPr/>
        <a:lstStyle/>
        <a:p>
          <a:endParaRPr lang="en-US"/>
        </a:p>
      </dgm:t>
    </dgm:pt>
    <dgm:pt modelId="{48E70EBD-E101-45CC-9B75-5810AC5D1627}" type="sibTrans" cxnId="{331B994E-F1CD-4B61-AF99-BDF47245259E}">
      <dgm:prSet/>
      <dgm:spPr/>
      <dgm:t>
        <a:bodyPr/>
        <a:lstStyle/>
        <a:p>
          <a:endParaRPr lang="en-US"/>
        </a:p>
      </dgm:t>
    </dgm:pt>
    <dgm:pt modelId="{7136EBFF-9F89-42A5-A1B3-6BC7E5CF3E06}">
      <dgm:prSet/>
      <dgm:spPr/>
      <dgm:t>
        <a:bodyPr/>
        <a:lstStyle/>
        <a:p>
          <a:r>
            <a:rPr lang="en-US" b="1" dirty="0" err="1"/>
            <a:t>Fixatie</a:t>
          </a:r>
          <a:r>
            <a:rPr lang="en-US" b="1" dirty="0"/>
            <a:t> op </a:t>
          </a:r>
          <a:r>
            <a:rPr lang="en-US" b="1" dirty="0" err="1"/>
            <a:t>creatief</a:t>
          </a:r>
          <a:r>
            <a:rPr lang="en-US" b="1" dirty="0"/>
            <a:t> </a:t>
          </a:r>
          <a:r>
            <a:rPr lang="en-US" b="1" dirty="0" err="1"/>
            <a:t>zijn</a:t>
          </a:r>
          <a:r>
            <a:rPr lang="en-US" b="1" dirty="0"/>
            <a:t>: </a:t>
          </a:r>
          <a:r>
            <a:rPr lang="en-US" b="1" dirty="0" err="1"/>
            <a:t>continu</a:t>
          </a:r>
          <a:r>
            <a:rPr lang="en-US" b="1" dirty="0"/>
            <a:t> </a:t>
          </a:r>
          <a:r>
            <a:rPr lang="en-US" b="1" dirty="0" err="1"/>
            <a:t>blijven</a:t>
          </a:r>
          <a:r>
            <a:rPr lang="en-US" b="1" dirty="0"/>
            <a:t> </a:t>
          </a:r>
          <a:r>
            <a:rPr lang="en-US" b="1" dirty="0" err="1"/>
            <a:t>zoeken</a:t>
          </a:r>
          <a:r>
            <a:rPr lang="en-US" b="1" dirty="0"/>
            <a:t> </a:t>
          </a:r>
          <a:r>
            <a:rPr lang="en-US" b="1" dirty="0" err="1"/>
            <a:t>naar</a:t>
          </a:r>
          <a:r>
            <a:rPr lang="en-US" b="1" dirty="0"/>
            <a:t> </a:t>
          </a:r>
          <a:r>
            <a:rPr lang="en-US" b="1" dirty="0" err="1"/>
            <a:t>een</a:t>
          </a:r>
          <a:r>
            <a:rPr lang="en-US" b="1" dirty="0"/>
            <a:t> </a:t>
          </a:r>
          <a:r>
            <a:rPr lang="en-US" b="1" dirty="0" err="1"/>
            <a:t>uitbreiding</a:t>
          </a:r>
          <a:r>
            <a:rPr lang="en-US" b="1" dirty="0"/>
            <a:t> van de set van </a:t>
          </a:r>
          <a:r>
            <a:rPr lang="en-US" b="1" dirty="0" err="1"/>
            <a:t>ideeën</a:t>
          </a:r>
          <a:r>
            <a:rPr lang="en-US" b="1" dirty="0"/>
            <a:t> </a:t>
          </a:r>
          <a:r>
            <a:rPr lang="en-US" b="1" dirty="0" err="1"/>
            <a:t>en</a:t>
          </a:r>
          <a:r>
            <a:rPr lang="en-US" b="1" dirty="0"/>
            <a:t> </a:t>
          </a:r>
          <a:r>
            <a:rPr lang="en-US" b="1" dirty="0" err="1"/>
            <a:t>mogelijke</a:t>
          </a:r>
          <a:r>
            <a:rPr lang="en-US" b="1" dirty="0"/>
            <a:t> </a:t>
          </a:r>
          <a:r>
            <a:rPr lang="en-US" b="1" dirty="0" err="1"/>
            <a:t>oplossingen</a:t>
          </a:r>
          <a:r>
            <a:rPr lang="en-US" b="1" dirty="0"/>
            <a:t> </a:t>
          </a:r>
          <a:r>
            <a:rPr lang="en-US" b="1" dirty="0" err="1"/>
            <a:t>zonder</a:t>
          </a:r>
          <a:r>
            <a:rPr lang="en-US" b="1" dirty="0"/>
            <a:t> </a:t>
          </a:r>
          <a:r>
            <a:rPr lang="en-US" b="1" dirty="0" err="1"/>
            <a:t>ze</a:t>
          </a:r>
          <a:r>
            <a:rPr lang="en-US" b="1" dirty="0"/>
            <a:t> </a:t>
          </a:r>
          <a:r>
            <a:rPr lang="en-US" b="1" dirty="0" err="1"/>
            <a:t>kritisch</a:t>
          </a:r>
          <a:r>
            <a:rPr lang="en-US" b="1" dirty="0"/>
            <a:t> </a:t>
          </a:r>
          <a:r>
            <a:rPr lang="en-US" b="1" dirty="0" err="1"/>
            <a:t>te</a:t>
          </a:r>
          <a:r>
            <a:rPr lang="en-US" b="1" dirty="0"/>
            <a:t> </a:t>
          </a:r>
          <a:r>
            <a:rPr lang="en-US" b="1" dirty="0" err="1"/>
            <a:t>evalueren</a:t>
          </a:r>
          <a:r>
            <a:rPr lang="en-US" b="1" dirty="0"/>
            <a:t> of </a:t>
          </a:r>
          <a:r>
            <a:rPr lang="en-US" b="1" dirty="0" err="1"/>
            <a:t>te</a:t>
          </a:r>
          <a:r>
            <a:rPr lang="en-US" b="1" dirty="0"/>
            <a:t> </a:t>
          </a:r>
          <a:r>
            <a:rPr lang="en-US" b="1" dirty="0" err="1"/>
            <a:t>testen</a:t>
          </a:r>
          <a:r>
            <a:rPr lang="en-US" b="1" dirty="0"/>
            <a:t>.</a:t>
          </a:r>
          <a:endParaRPr lang="en-US" dirty="0"/>
        </a:p>
      </dgm:t>
    </dgm:pt>
    <dgm:pt modelId="{A078727C-5BF9-40D9-B01D-B6A322F67A2D}" type="parTrans" cxnId="{2940516D-1216-465A-A766-892BE9FB2AE0}">
      <dgm:prSet/>
      <dgm:spPr/>
      <dgm:t>
        <a:bodyPr/>
        <a:lstStyle/>
        <a:p>
          <a:endParaRPr lang="en-US"/>
        </a:p>
      </dgm:t>
    </dgm:pt>
    <dgm:pt modelId="{8A2D3606-A34B-46B0-B55D-108F8C7E67B8}" type="sibTrans" cxnId="{2940516D-1216-465A-A766-892BE9FB2AE0}">
      <dgm:prSet/>
      <dgm:spPr/>
      <dgm:t>
        <a:bodyPr/>
        <a:lstStyle/>
        <a:p>
          <a:endParaRPr lang="en-US"/>
        </a:p>
      </dgm:t>
    </dgm:pt>
    <dgm:pt modelId="{BF222FF2-B16A-44BE-88BC-F4EB300F085B}" type="pres">
      <dgm:prSet presAssocID="{50F09D2D-7A7E-4318-A319-A1C51134F99F}" presName="linear" presStyleCnt="0">
        <dgm:presLayoutVars>
          <dgm:animLvl val="lvl"/>
          <dgm:resizeHandles val="exact"/>
        </dgm:presLayoutVars>
      </dgm:prSet>
      <dgm:spPr/>
    </dgm:pt>
    <dgm:pt modelId="{31C67045-662A-4B43-8532-533063B04362}" type="pres">
      <dgm:prSet presAssocID="{97525619-93D8-4112-9542-E09BFB2BE344}" presName="parentText" presStyleLbl="node1" presStyleIdx="0" presStyleCnt="3">
        <dgm:presLayoutVars>
          <dgm:chMax val="0"/>
          <dgm:bulletEnabled val="1"/>
        </dgm:presLayoutVars>
      </dgm:prSet>
      <dgm:spPr/>
    </dgm:pt>
    <dgm:pt modelId="{F040C447-4736-426A-A0FB-42DF377E3404}" type="pres">
      <dgm:prSet presAssocID="{340C05C8-ADAA-4D89-8101-4B429CFA783D}" presName="spacer" presStyleCnt="0"/>
      <dgm:spPr/>
    </dgm:pt>
    <dgm:pt modelId="{A4CF1123-EF50-40A2-B776-BCD47887936A}" type="pres">
      <dgm:prSet presAssocID="{619ACB4D-67DD-4975-A923-FF3B86B07BE7}" presName="parentText" presStyleLbl="node1" presStyleIdx="1" presStyleCnt="3">
        <dgm:presLayoutVars>
          <dgm:chMax val="0"/>
          <dgm:bulletEnabled val="1"/>
        </dgm:presLayoutVars>
      </dgm:prSet>
      <dgm:spPr/>
    </dgm:pt>
    <dgm:pt modelId="{FAAAF3AB-2C2D-438A-87DB-D3E6F0552FE3}" type="pres">
      <dgm:prSet presAssocID="{48E70EBD-E101-45CC-9B75-5810AC5D1627}" presName="spacer" presStyleCnt="0"/>
      <dgm:spPr/>
    </dgm:pt>
    <dgm:pt modelId="{EA374566-1B32-4983-BEED-765E27014537}" type="pres">
      <dgm:prSet presAssocID="{7136EBFF-9F89-42A5-A1B3-6BC7E5CF3E06}" presName="parentText" presStyleLbl="node1" presStyleIdx="2" presStyleCnt="3">
        <dgm:presLayoutVars>
          <dgm:chMax val="0"/>
          <dgm:bulletEnabled val="1"/>
        </dgm:presLayoutVars>
      </dgm:prSet>
      <dgm:spPr/>
    </dgm:pt>
  </dgm:ptLst>
  <dgm:cxnLst>
    <dgm:cxn modelId="{A6121F3A-D3C7-475C-A426-43D4539C61E3}" type="presOf" srcId="{97525619-93D8-4112-9542-E09BFB2BE344}" destId="{31C67045-662A-4B43-8532-533063B04362}" srcOrd="0" destOrd="0" presId="urn:microsoft.com/office/officeart/2005/8/layout/vList2"/>
    <dgm:cxn modelId="{AFBBDC49-46F2-4FC5-B14F-D86A9E07C6D4}" srcId="{50F09D2D-7A7E-4318-A319-A1C51134F99F}" destId="{97525619-93D8-4112-9542-E09BFB2BE344}" srcOrd="0" destOrd="0" parTransId="{305EA8D3-A927-41D0-B5B6-4CC61C0A1357}" sibTransId="{340C05C8-ADAA-4D89-8101-4B429CFA783D}"/>
    <dgm:cxn modelId="{2940516D-1216-465A-A766-892BE9FB2AE0}" srcId="{50F09D2D-7A7E-4318-A319-A1C51134F99F}" destId="{7136EBFF-9F89-42A5-A1B3-6BC7E5CF3E06}" srcOrd="2" destOrd="0" parTransId="{A078727C-5BF9-40D9-B01D-B6A322F67A2D}" sibTransId="{8A2D3606-A34B-46B0-B55D-108F8C7E67B8}"/>
    <dgm:cxn modelId="{331B994E-F1CD-4B61-AF99-BDF47245259E}" srcId="{50F09D2D-7A7E-4318-A319-A1C51134F99F}" destId="{619ACB4D-67DD-4975-A923-FF3B86B07BE7}" srcOrd="1" destOrd="0" parTransId="{18B035CB-F3C4-46CD-BD66-04B4D3BDFD25}" sibTransId="{48E70EBD-E101-45CC-9B75-5810AC5D1627}"/>
    <dgm:cxn modelId="{52D9E09B-F2E0-46FE-9D3F-6C08F1CBC9CC}" type="presOf" srcId="{619ACB4D-67DD-4975-A923-FF3B86B07BE7}" destId="{A4CF1123-EF50-40A2-B776-BCD47887936A}" srcOrd="0" destOrd="0" presId="urn:microsoft.com/office/officeart/2005/8/layout/vList2"/>
    <dgm:cxn modelId="{0ED4EFA4-B69A-4B16-984E-BBADA0D49ECF}" type="presOf" srcId="{7136EBFF-9F89-42A5-A1B3-6BC7E5CF3E06}" destId="{EA374566-1B32-4983-BEED-765E27014537}" srcOrd="0" destOrd="0" presId="urn:microsoft.com/office/officeart/2005/8/layout/vList2"/>
    <dgm:cxn modelId="{BEA2FED0-C6BC-44E8-BFC9-EEA883ACDD2F}" type="presOf" srcId="{50F09D2D-7A7E-4318-A319-A1C51134F99F}" destId="{BF222FF2-B16A-44BE-88BC-F4EB300F085B}" srcOrd="0" destOrd="0" presId="urn:microsoft.com/office/officeart/2005/8/layout/vList2"/>
    <dgm:cxn modelId="{F281D871-379C-4B6B-AAB6-6611FF2F244E}" type="presParOf" srcId="{BF222FF2-B16A-44BE-88BC-F4EB300F085B}" destId="{31C67045-662A-4B43-8532-533063B04362}" srcOrd="0" destOrd="0" presId="urn:microsoft.com/office/officeart/2005/8/layout/vList2"/>
    <dgm:cxn modelId="{3E75DB9E-A755-43AE-A366-C7946A95DBE5}" type="presParOf" srcId="{BF222FF2-B16A-44BE-88BC-F4EB300F085B}" destId="{F040C447-4736-426A-A0FB-42DF377E3404}" srcOrd="1" destOrd="0" presId="urn:microsoft.com/office/officeart/2005/8/layout/vList2"/>
    <dgm:cxn modelId="{4CEA9EBD-6F12-432C-BBC1-9BC6886DE3D7}" type="presParOf" srcId="{BF222FF2-B16A-44BE-88BC-F4EB300F085B}" destId="{A4CF1123-EF50-40A2-B776-BCD47887936A}" srcOrd="2" destOrd="0" presId="urn:microsoft.com/office/officeart/2005/8/layout/vList2"/>
    <dgm:cxn modelId="{B24C6525-8056-460F-A0C2-09B853C291A3}" type="presParOf" srcId="{BF222FF2-B16A-44BE-88BC-F4EB300F085B}" destId="{FAAAF3AB-2C2D-438A-87DB-D3E6F0552FE3}" srcOrd="3" destOrd="0" presId="urn:microsoft.com/office/officeart/2005/8/layout/vList2"/>
    <dgm:cxn modelId="{62EF1864-4EA7-4DB1-8C5D-76A228261AD3}" type="presParOf" srcId="{BF222FF2-B16A-44BE-88BC-F4EB300F085B}" destId="{EA374566-1B32-4983-BEED-765E2701453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0F09D2D-7A7E-4318-A319-A1C51134F99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7525619-93D8-4112-9542-E09BFB2BE344}">
      <dgm:prSet custT="1"/>
      <dgm:spPr/>
      <dgm:t>
        <a:bodyPr/>
        <a:lstStyle/>
        <a:p>
          <a:r>
            <a:rPr lang="nl-NL" sz="2000" dirty="0"/>
            <a:t>Invloed van ontwerpvoorbeelden: aantal, nabijheid, gedetailleerdheid, diversiteit, herkenbaarheid, timing van de voorbeelden.</a:t>
          </a:r>
          <a:endParaRPr lang="en-US" sz="2000" dirty="0"/>
        </a:p>
      </dgm:t>
    </dgm:pt>
    <dgm:pt modelId="{305EA8D3-A927-41D0-B5B6-4CC61C0A1357}" type="parTrans" cxnId="{AFBBDC49-46F2-4FC5-B14F-D86A9E07C6D4}">
      <dgm:prSet/>
      <dgm:spPr/>
      <dgm:t>
        <a:bodyPr/>
        <a:lstStyle/>
        <a:p>
          <a:endParaRPr lang="en-US"/>
        </a:p>
      </dgm:t>
    </dgm:pt>
    <dgm:pt modelId="{340C05C8-ADAA-4D89-8101-4B429CFA783D}" type="sibTrans" cxnId="{AFBBDC49-46F2-4FC5-B14F-D86A9E07C6D4}">
      <dgm:prSet/>
      <dgm:spPr/>
      <dgm:t>
        <a:bodyPr/>
        <a:lstStyle/>
        <a:p>
          <a:endParaRPr lang="en-US"/>
        </a:p>
      </dgm:t>
    </dgm:pt>
    <dgm:pt modelId="{619ACB4D-67DD-4975-A923-FF3B86B07BE7}">
      <dgm:prSet/>
      <dgm:spPr/>
      <dgm:t>
        <a:bodyPr/>
        <a:lstStyle/>
        <a:p>
          <a:r>
            <a:rPr lang="nl-NL" dirty="0"/>
            <a:t>Opzet van het ontwerpopdracht: Hoe abstract / concreet geformuleerd, limitering van reproductie van voorbeelden, beschikbare tijd, worden ideeën uitgetest in de praktijk.</a:t>
          </a:r>
          <a:endParaRPr lang="en-US" dirty="0"/>
        </a:p>
      </dgm:t>
    </dgm:pt>
    <dgm:pt modelId="{18B035CB-F3C4-46CD-BD66-04B4D3BDFD25}" type="parTrans" cxnId="{331B994E-F1CD-4B61-AF99-BDF47245259E}">
      <dgm:prSet/>
      <dgm:spPr/>
      <dgm:t>
        <a:bodyPr/>
        <a:lstStyle/>
        <a:p>
          <a:endParaRPr lang="en-US"/>
        </a:p>
      </dgm:t>
    </dgm:pt>
    <dgm:pt modelId="{48E70EBD-E101-45CC-9B75-5810AC5D1627}" type="sibTrans" cxnId="{331B994E-F1CD-4B61-AF99-BDF47245259E}">
      <dgm:prSet/>
      <dgm:spPr/>
      <dgm:t>
        <a:bodyPr/>
        <a:lstStyle/>
        <a:p>
          <a:endParaRPr lang="en-US"/>
        </a:p>
      </dgm:t>
    </dgm:pt>
    <dgm:pt modelId="{7136EBFF-9F89-42A5-A1B3-6BC7E5CF3E06}">
      <dgm:prSet/>
      <dgm:spPr/>
      <dgm:t>
        <a:bodyPr/>
        <a:lstStyle/>
        <a:p>
          <a:r>
            <a:rPr lang="nl-NL" dirty="0"/>
            <a:t>Feedback: Hoe, wanneer en waarop? </a:t>
          </a:r>
          <a:endParaRPr lang="en-US" dirty="0"/>
        </a:p>
      </dgm:t>
    </dgm:pt>
    <dgm:pt modelId="{A078727C-5BF9-40D9-B01D-B6A322F67A2D}" type="parTrans" cxnId="{2940516D-1216-465A-A766-892BE9FB2AE0}">
      <dgm:prSet/>
      <dgm:spPr/>
      <dgm:t>
        <a:bodyPr/>
        <a:lstStyle/>
        <a:p>
          <a:endParaRPr lang="en-US"/>
        </a:p>
      </dgm:t>
    </dgm:pt>
    <dgm:pt modelId="{8A2D3606-A34B-46B0-B55D-108F8C7E67B8}" type="sibTrans" cxnId="{2940516D-1216-465A-A766-892BE9FB2AE0}">
      <dgm:prSet/>
      <dgm:spPr/>
      <dgm:t>
        <a:bodyPr/>
        <a:lstStyle/>
        <a:p>
          <a:endParaRPr lang="en-US"/>
        </a:p>
      </dgm:t>
    </dgm:pt>
    <dgm:pt modelId="{80352D9B-8697-4BE7-A6EA-13346BD46D56}">
      <dgm:prSet/>
      <dgm:spPr/>
      <dgm:t>
        <a:bodyPr/>
        <a:lstStyle/>
        <a:p>
          <a:r>
            <a:rPr lang="nl-NL" dirty="0"/>
            <a:t>Meten van creativiteit: Hoe? aantal en diversiteit van gegenereerde voorbeelden, creativiteit van één eindproduct.</a:t>
          </a:r>
        </a:p>
      </dgm:t>
    </dgm:pt>
    <dgm:pt modelId="{8D274782-7451-4DCC-B109-CC4E3DDB7006}" type="parTrans" cxnId="{E24BD21B-5A6D-41B4-A915-3B618BC31CD4}">
      <dgm:prSet/>
      <dgm:spPr/>
      <dgm:t>
        <a:bodyPr/>
        <a:lstStyle/>
        <a:p>
          <a:endParaRPr lang="nl-NL"/>
        </a:p>
      </dgm:t>
    </dgm:pt>
    <dgm:pt modelId="{B9337663-8C56-4E03-8B3C-A9E29E9304DB}" type="sibTrans" cxnId="{E24BD21B-5A6D-41B4-A915-3B618BC31CD4}">
      <dgm:prSet/>
      <dgm:spPr/>
      <dgm:t>
        <a:bodyPr/>
        <a:lstStyle/>
        <a:p>
          <a:endParaRPr lang="nl-NL"/>
        </a:p>
      </dgm:t>
    </dgm:pt>
    <dgm:pt modelId="{2AC4BC7F-9AC1-4160-84C9-D1DF95AE6506}" type="pres">
      <dgm:prSet presAssocID="{50F09D2D-7A7E-4318-A319-A1C51134F99F}" presName="linear" presStyleCnt="0">
        <dgm:presLayoutVars>
          <dgm:animLvl val="lvl"/>
          <dgm:resizeHandles val="exact"/>
        </dgm:presLayoutVars>
      </dgm:prSet>
      <dgm:spPr/>
    </dgm:pt>
    <dgm:pt modelId="{7E65F468-E673-4546-BF44-E87006DF11B1}" type="pres">
      <dgm:prSet presAssocID="{97525619-93D8-4112-9542-E09BFB2BE344}" presName="parentText" presStyleLbl="node1" presStyleIdx="0" presStyleCnt="4">
        <dgm:presLayoutVars>
          <dgm:chMax val="0"/>
          <dgm:bulletEnabled val="1"/>
        </dgm:presLayoutVars>
      </dgm:prSet>
      <dgm:spPr/>
    </dgm:pt>
    <dgm:pt modelId="{C209660C-D4B1-48B4-BF64-F0057F5377E7}" type="pres">
      <dgm:prSet presAssocID="{340C05C8-ADAA-4D89-8101-4B429CFA783D}" presName="spacer" presStyleCnt="0"/>
      <dgm:spPr/>
    </dgm:pt>
    <dgm:pt modelId="{41D68890-A1F3-4DB2-983C-F108CFABED98}" type="pres">
      <dgm:prSet presAssocID="{619ACB4D-67DD-4975-A923-FF3B86B07BE7}" presName="parentText" presStyleLbl="node1" presStyleIdx="1" presStyleCnt="4">
        <dgm:presLayoutVars>
          <dgm:chMax val="0"/>
          <dgm:bulletEnabled val="1"/>
        </dgm:presLayoutVars>
      </dgm:prSet>
      <dgm:spPr/>
    </dgm:pt>
    <dgm:pt modelId="{FD27806C-2281-43A8-BEB0-8900EA152F19}" type="pres">
      <dgm:prSet presAssocID="{48E70EBD-E101-45CC-9B75-5810AC5D1627}" presName="spacer" presStyleCnt="0"/>
      <dgm:spPr/>
    </dgm:pt>
    <dgm:pt modelId="{0E7F5221-66D5-4BBE-833E-2C8A4B91A990}" type="pres">
      <dgm:prSet presAssocID="{7136EBFF-9F89-42A5-A1B3-6BC7E5CF3E06}" presName="parentText" presStyleLbl="node1" presStyleIdx="2" presStyleCnt="4">
        <dgm:presLayoutVars>
          <dgm:chMax val="0"/>
          <dgm:bulletEnabled val="1"/>
        </dgm:presLayoutVars>
      </dgm:prSet>
      <dgm:spPr/>
    </dgm:pt>
    <dgm:pt modelId="{8FD9A32C-7E19-4C28-9BE6-9187EE7611E8}" type="pres">
      <dgm:prSet presAssocID="{8A2D3606-A34B-46B0-B55D-108F8C7E67B8}" presName="spacer" presStyleCnt="0"/>
      <dgm:spPr/>
    </dgm:pt>
    <dgm:pt modelId="{EEC416BA-8C6D-427E-B3F8-6971EA59AEC2}" type="pres">
      <dgm:prSet presAssocID="{80352D9B-8697-4BE7-A6EA-13346BD46D56}" presName="parentText" presStyleLbl="node1" presStyleIdx="3" presStyleCnt="4">
        <dgm:presLayoutVars>
          <dgm:chMax val="0"/>
          <dgm:bulletEnabled val="1"/>
        </dgm:presLayoutVars>
      </dgm:prSet>
      <dgm:spPr/>
    </dgm:pt>
  </dgm:ptLst>
  <dgm:cxnLst>
    <dgm:cxn modelId="{5A3EEB00-2DD5-4AD4-AD06-0515045A1D3B}" type="presOf" srcId="{7136EBFF-9F89-42A5-A1B3-6BC7E5CF3E06}" destId="{0E7F5221-66D5-4BBE-833E-2C8A4B91A990}" srcOrd="0" destOrd="0" presId="urn:microsoft.com/office/officeart/2005/8/layout/vList2"/>
    <dgm:cxn modelId="{1412330A-4417-4662-A306-C1BC34570B51}" type="presOf" srcId="{80352D9B-8697-4BE7-A6EA-13346BD46D56}" destId="{EEC416BA-8C6D-427E-B3F8-6971EA59AEC2}" srcOrd="0" destOrd="0" presId="urn:microsoft.com/office/officeart/2005/8/layout/vList2"/>
    <dgm:cxn modelId="{E24BD21B-5A6D-41B4-A915-3B618BC31CD4}" srcId="{50F09D2D-7A7E-4318-A319-A1C51134F99F}" destId="{80352D9B-8697-4BE7-A6EA-13346BD46D56}" srcOrd="3" destOrd="0" parTransId="{8D274782-7451-4DCC-B109-CC4E3DDB7006}" sibTransId="{B9337663-8C56-4E03-8B3C-A9E29E9304DB}"/>
    <dgm:cxn modelId="{31C6D55F-F495-4DEE-A5BD-93AE1172C3D1}" type="presOf" srcId="{97525619-93D8-4112-9542-E09BFB2BE344}" destId="{7E65F468-E673-4546-BF44-E87006DF11B1}" srcOrd="0" destOrd="0" presId="urn:microsoft.com/office/officeart/2005/8/layout/vList2"/>
    <dgm:cxn modelId="{AFBBDC49-46F2-4FC5-B14F-D86A9E07C6D4}" srcId="{50F09D2D-7A7E-4318-A319-A1C51134F99F}" destId="{97525619-93D8-4112-9542-E09BFB2BE344}" srcOrd="0" destOrd="0" parTransId="{305EA8D3-A927-41D0-B5B6-4CC61C0A1357}" sibTransId="{340C05C8-ADAA-4D89-8101-4B429CFA783D}"/>
    <dgm:cxn modelId="{2940516D-1216-465A-A766-892BE9FB2AE0}" srcId="{50F09D2D-7A7E-4318-A319-A1C51134F99F}" destId="{7136EBFF-9F89-42A5-A1B3-6BC7E5CF3E06}" srcOrd="2" destOrd="0" parTransId="{A078727C-5BF9-40D9-B01D-B6A322F67A2D}" sibTransId="{8A2D3606-A34B-46B0-B55D-108F8C7E67B8}"/>
    <dgm:cxn modelId="{331B994E-F1CD-4B61-AF99-BDF47245259E}" srcId="{50F09D2D-7A7E-4318-A319-A1C51134F99F}" destId="{619ACB4D-67DD-4975-A923-FF3B86B07BE7}" srcOrd="1" destOrd="0" parTransId="{18B035CB-F3C4-46CD-BD66-04B4D3BDFD25}" sibTransId="{48E70EBD-E101-45CC-9B75-5810AC5D1627}"/>
    <dgm:cxn modelId="{0FA73D8E-557E-4B9F-9FAA-A4AF19DED775}" type="presOf" srcId="{50F09D2D-7A7E-4318-A319-A1C51134F99F}" destId="{2AC4BC7F-9AC1-4160-84C9-D1DF95AE6506}" srcOrd="0" destOrd="0" presId="urn:microsoft.com/office/officeart/2005/8/layout/vList2"/>
    <dgm:cxn modelId="{52F3429A-F37B-45CB-8FC0-427A5D197184}" type="presOf" srcId="{619ACB4D-67DD-4975-A923-FF3B86B07BE7}" destId="{41D68890-A1F3-4DB2-983C-F108CFABED98}" srcOrd="0" destOrd="0" presId="urn:microsoft.com/office/officeart/2005/8/layout/vList2"/>
    <dgm:cxn modelId="{01A69D11-07EF-452E-8E48-FE8C7C930469}" type="presParOf" srcId="{2AC4BC7F-9AC1-4160-84C9-D1DF95AE6506}" destId="{7E65F468-E673-4546-BF44-E87006DF11B1}" srcOrd="0" destOrd="0" presId="urn:microsoft.com/office/officeart/2005/8/layout/vList2"/>
    <dgm:cxn modelId="{A708DE50-EDA9-47F3-8232-2C187ED4B4B8}" type="presParOf" srcId="{2AC4BC7F-9AC1-4160-84C9-D1DF95AE6506}" destId="{C209660C-D4B1-48B4-BF64-F0057F5377E7}" srcOrd="1" destOrd="0" presId="urn:microsoft.com/office/officeart/2005/8/layout/vList2"/>
    <dgm:cxn modelId="{82BDFBC0-AB2F-4B65-BCAF-B96DF9651386}" type="presParOf" srcId="{2AC4BC7F-9AC1-4160-84C9-D1DF95AE6506}" destId="{41D68890-A1F3-4DB2-983C-F108CFABED98}" srcOrd="2" destOrd="0" presId="urn:microsoft.com/office/officeart/2005/8/layout/vList2"/>
    <dgm:cxn modelId="{D5D55DCB-ACF8-4962-8FF5-5FE848F42C94}" type="presParOf" srcId="{2AC4BC7F-9AC1-4160-84C9-D1DF95AE6506}" destId="{FD27806C-2281-43A8-BEB0-8900EA152F19}" srcOrd="3" destOrd="0" presId="urn:microsoft.com/office/officeart/2005/8/layout/vList2"/>
    <dgm:cxn modelId="{9B813408-C599-45DB-A16A-1A54A2FC0AE1}" type="presParOf" srcId="{2AC4BC7F-9AC1-4160-84C9-D1DF95AE6506}" destId="{0E7F5221-66D5-4BBE-833E-2C8A4B91A990}" srcOrd="4" destOrd="0" presId="urn:microsoft.com/office/officeart/2005/8/layout/vList2"/>
    <dgm:cxn modelId="{EC5DEF41-ADD9-4688-876F-478D8BBDDC3E}" type="presParOf" srcId="{2AC4BC7F-9AC1-4160-84C9-D1DF95AE6506}" destId="{8FD9A32C-7E19-4C28-9BE6-9187EE7611E8}" srcOrd="5" destOrd="0" presId="urn:microsoft.com/office/officeart/2005/8/layout/vList2"/>
    <dgm:cxn modelId="{041925BF-C429-4DEA-8009-3780EA5A26C4}" type="presParOf" srcId="{2AC4BC7F-9AC1-4160-84C9-D1DF95AE6506}" destId="{EEC416BA-8C6D-427E-B3F8-6971EA59AEC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2493194-3A32-4F65-8567-7A1C096577D3}"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nl-NL"/>
        </a:p>
      </dgm:t>
    </dgm:pt>
    <dgm:pt modelId="{CD4DFADB-2DEA-4862-81E9-E3B930500DDA}">
      <dgm:prSet phldrT="[Tekst]"/>
      <dgm:spPr/>
      <dgm:t>
        <a:bodyPr/>
        <a:lstStyle/>
        <a:p>
          <a:r>
            <a:rPr lang="nl-NL" dirty="0"/>
            <a:t>voorbeelden</a:t>
          </a:r>
        </a:p>
      </dgm:t>
    </dgm:pt>
    <dgm:pt modelId="{0B188E0E-7283-43B9-A26F-756A0E1ABC71}" type="parTrans" cxnId="{E8474DE2-D2F7-43F0-8B05-DA246CFD5053}">
      <dgm:prSet/>
      <dgm:spPr/>
      <dgm:t>
        <a:bodyPr/>
        <a:lstStyle/>
        <a:p>
          <a:endParaRPr lang="nl-NL"/>
        </a:p>
      </dgm:t>
    </dgm:pt>
    <dgm:pt modelId="{8766D25D-A1D6-4280-9AF4-DB47A74C1C48}" type="sibTrans" cxnId="{E8474DE2-D2F7-43F0-8B05-DA246CFD5053}">
      <dgm:prSet/>
      <dgm:spPr/>
      <dgm:t>
        <a:bodyPr/>
        <a:lstStyle/>
        <a:p>
          <a:endParaRPr lang="nl-NL"/>
        </a:p>
      </dgm:t>
    </dgm:pt>
    <dgm:pt modelId="{5F43816F-6D44-420A-8658-EEA23D42A5B1}">
      <dgm:prSet phldrT="[Tekst]"/>
      <dgm:spPr/>
      <dgm:t>
        <a:bodyPr/>
        <a:lstStyle/>
        <a:p>
          <a:r>
            <a:rPr lang="nl-NL" i="1" dirty="0"/>
            <a:t>Aantal: </a:t>
          </a:r>
          <a:r>
            <a:rPr lang="nl-NL" dirty="0"/>
            <a:t>maakt niet zo uit</a:t>
          </a:r>
        </a:p>
      </dgm:t>
    </dgm:pt>
    <dgm:pt modelId="{8768AD6F-04F0-446A-9576-35AA4A4279C0}" type="parTrans" cxnId="{B6AE8CD9-1E62-4551-ACD0-38A30CEF1C36}">
      <dgm:prSet/>
      <dgm:spPr/>
      <dgm:t>
        <a:bodyPr/>
        <a:lstStyle/>
        <a:p>
          <a:endParaRPr lang="nl-NL"/>
        </a:p>
      </dgm:t>
    </dgm:pt>
    <dgm:pt modelId="{E7758775-B93C-4CE8-92F3-B016FF4E20DC}" type="sibTrans" cxnId="{B6AE8CD9-1E62-4551-ACD0-38A30CEF1C36}">
      <dgm:prSet/>
      <dgm:spPr/>
      <dgm:t>
        <a:bodyPr/>
        <a:lstStyle/>
        <a:p>
          <a:endParaRPr lang="nl-NL"/>
        </a:p>
      </dgm:t>
    </dgm:pt>
    <dgm:pt modelId="{60DA1BAE-49FB-45DF-835D-9AEBF5B635F3}">
      <dgm:prSet phldrT="[Tekst]"/>
      <dgm:spPr/>
      <dgm:t>
        <a:bodyPr/>
        <a:lstStyle/>
        <a:p>
          <a:r>
            <a:rPr lang="nl-NL" dirty="0"/>
            <a:t>opzet van de opdracht</a:t>
          </a:r>
        </a:p>
      </dgm:t>
    </dgm:pt>
    <dgm:pt modelId="{34F08A3D-1571-4A96-9017-D0FFF2CC03E1}" type="parTrans" cxnId="{859C428A-3165-4555-A34C-AFB00B4B0DE3}">
      <dgm:prSet/>
      <dgm:spPr/>
      <dgm:t>
        <a:bodyPr/>
        <a:lstStyle/>
        <a:p>
          <a:endParaRPr lang="nl-NL"/>
        </a:p>
      </dgm:t>
    </dgm:pt>
    <dgm:pt modelId="{63F5027F-487E-4AD0-90D1-4EE3B9B7CB46}" type="sibTrans" cxnId="{859C428A-3165-4555-A34C-AFB00B4B0DE3}">
      <dgm:prSet/>
      <dgm:spPr/>
      <dgm:t>
        <a:bodyPr/>
        <a:lstStyle/>
        <a:p>
          <a:endParaRPr lang="nl-NL"/>
        </a:p>
      </dgm:t>
    </dgm:pt>
    <dgm:pt modelId="{0A6DB718-4022-4941-B948-09ABB8CB2368}">
      <dgm:prSet phldrT="[Tekst]" custT="1"/>
      <dgm:spPr/>
      <dgm:t>
        <a:bodyPr/>
        <a:lstStyle/>
        <a:p>
          <a:r>
            <a:rPr lang="nl-NL" sz="1400" i="1" dirty="0"/>
            <a:t>Abstract</a:t>
          </a:r>
          <a:r>
            <a:rPr lang="nl-NL" sz="1400" dirty="0"/>
            <a:t> stimuleert divergentie, </a:t>
          </a:r>
          <a:r>
            <a:rPr lang="nl-NL" sz="1400" i="1" dirty="0"/>
            <a:t>concreet</a:t>
          </a:r>
          <a:r>
            <a:rPr lang="nl-NL" sz="1400" dirty="0"/>
            <a:t> stimuleert convergentie. </a:t>
          </a:r>
          <a:endParaRPr lang="nl-NL" sz="1100" dirty="0"/>
        </a:p>
      </dgm:t>
    </dgm:pt>
    <dgm:pt modelId="{8705080A-5E70-4328-AA37-977F6E12935F}" type="parTrans" cxnId="{331F5F13-C798-4F61-8170-BD962A008470}">
      <dgm:prSet/>
      <dgm:spPr/>
      <dgm:t>
        <a:bodyPr/>
        <a:lstStyle/>
        <a:p>
          <a:endParaRPr lang="nl-NL"/>
        </a:p>
      </dgm:t>
    </dgm:pt>
    <dgm:pt modelId="{FADDA385-6FA4-410E-862B-A1C75D9B4692}" type="sibTrans" cxnId="{331F5F13-C798-4F61-8170-BD962A008470}">
      <dgm:prSet/>
      <dgm:spPr/>
      <dgm:t>
        <a:bodyPr/>
        <a:lstStyle/>
        <a:p>
          <a:endParaRPr lang="nl-NL"/>
        </a:p>
      </dgm:t>
    </dgm:pt>
    <dgm:pt modelId="{ECA4889A-2A36-414E-B57D-0B9A6F5918F4}">
      <dgm:prSet phldrT="[Tekst]" custT="1"/>
      <dgm:spPr/>
      <dgm:t>
        <a:bodyPr/>
        <a:lstStyle/>
        <a:p>
          <a:r>
            <a:rPr lang="nl-NL" sz="1400" i="1" dirty="0"/>
            <a:t>Tijd</a:t>
          </a:r>
          <a:r>
            <a:rPr lang="nl-NL" sz="1400" dirty="0"/>
            <a:t>: tijdsdruk geeft meer ideeën per tijdseenheid, maar minder diversiteit en creativiteit.</a:t>
          </a:r>
        </a:p>
      </dgm:t>
    </dgm:pt>
    <dgm:pt modelId="{7F5A48B8-6CFC-4C31-8979-2BE34BFFEBCD}" type="parTrans" cxnId="{FEA2C122-69B9-4225-B612-528F3A524251}">
      <dgm:prSet/>
      <dgm:spPr/>
      <dgm:t>
        <a:bodyPr/>
        <a:lstStyle/>
        <a:p>
          <a:endParaRPr lang="nl-NL"/>
        </a:p>
      </dgm:t>
    </dgm:pt>
    <dgm:pt modelId="{25F83732-E54E-44D1-B7C3-F8C4D4D71D01}" type="sibTrans" cxnId="{FEA2C122-69B9-4225-B612-528F3A524251}">
      <dgm:prSet/>
      <dgm:spPr/>
      <dgm:t>
        <a:bodyPr/>
        <a:lstStyle/>
        <a:p>
          <a:endParaRPr lang="nl-NL"/>
        </a:p>
      </dgm:t>
    </dgm:pt>
    <dgm:pt modelId="{0108FB03-840E-4183-A8B3-CA3CD58F24AF}">
      <dgm:prSet phldrT="[Tekst]" custT="1"/>
      <dgm:spPr/>
      <dgm:t>
        <a:bodyPr/>
        <a:lstStyle/>
        <a:p>
          <a:r>
            <a:rPr lang="nl-NL" sz="1400" b="0" i="1" dirty="0"/>
            <a:t>Prototypes</a:t>
          </a:r>
          <a:r>
            <a:rPr lang="nl-NL" sz="1400" b="0" i="0" dirty="0"/>
            <a:t> maken bevordert creativiteit en voorkomt fixatie.</a:t>
          </a:r>
        </a:p>
      </dgm:t>
    </dgm:pt>
    <dgm:pt modelId="{1FB6D3B1-05AB-43E5-9AEB-35F92955DE73}" type="parTrans" cxnId="{93369001-1AE7-4B51-BA50-C29D5CA87FAA}">
      <dgm:prSet/>
      <dgm:spPr/>
      <dgm:t>
        <a:bodyPr/>
        <a:lstStyle/>
        <a:p>
          <a:endParaRPr lang="nl-NL"/>
        </a:p>
      </dgm:t>
    </dgm:pt>
    <dgm:pt modelId="{AFF339A5-EE27-49C0-8F57-3C3E79900B19}" type="sibTrans" cxnId="{93369001-1AE7-4B51-BA50-C29D5CA87FAA}">
      <dgm:prSet/>
      <dgm:spPr/>
      <dgm:t>
        <a:bodyPr/>
        <a:lstStyle/>
        <a:p>
          <a:endParaRPr lang="nl-NL"/>
        </a:p>
      </dgm:t>
    </dgm:pt>
    <dgm:pt modelId="{F04A63D2-EA3D-418D-8156-03882E9EA545}">
      <dgm:prSet phldrT="[Tekst]" custT="1"/>
      <dgm:spPr/>
      <dgm:t>
        <a:bodyPr/>
        <a:lstStyle/>
        <a:p>
          <a:r>
            <a:rPr lang="nl-NL" sz="1400" i="1" dirty="0"/>
            <a:t>Groepsgrootte</a:t>
          </a:r>
          <a:r>
            <a:rPr lang="nl-NL" sz="1400" dirty="0"/>
            <a:t>. Meestal zijn de resultaten van groepen beter dan van individuen. Samenvoegeffect? Een groep is zo goed als zijn beste individu?</a:t>
          </a:r>
        </a:p>
      </dgm:t>
    </dgm:pt>
    <dgm:pt modelId="{F53FDEA2-6E1D-4165-A7AE-5514F40BBBA5}" type="parTrans" cxnId="{028F986C-819A-42B3-A2EE-7750B92D4C76}">
      <dgm:prSet/>
      <dgm:spPr/>
      <dgm:t>
        <a:bodyPr/>
        <a:lstStyle/>
        <a:p>
          <a:endParaRPr lang="nl-NL"/>
        </a:p>
      </dgm:t>
    </dgm:pt>
    <dgm:pt modelId="{904F8E37-CEB2-4232-846B-87C3E865ED14}" type="sibTrans" cxnId="{028F986C-819A-42B3-A2EE-7750B92D4C76}">
      <dgm:prSet/>
      <dgm:spPr/>
      <dgm:t>
        <a:bodyPr/>
        <a:lstStyle/>
        <a:p>
          <a:endParaRPr lang="nl-NL"/>
        </a:p>
      </dgm:t>
    </dgm:pt>
    <dgm:pt modelId="{7083F9E8-5A35-47C4-82A3-5F3287C732CA}">
      <dgm:prSet phldrT="[Tekst]"/>
      <dgm:spPr/>
      <dgm:t>
        <a:bodyPr/>
        <a:lstStyle/>
        <a:p>
          <a:r>
            <a:rPr lang="nl-NL" i="1" dirty="0"/>
            <a:t>Timing: </a:t>
          </a:r>
          <a:r>
            <a:rPr lang="nl-NL" i="0" dirty="0"/>
            <a:t>extra</a:t>
          </a:r>
          <a:r>
            <a:rPr lang="nl-NL" i="1" dirty="0"/>
            <a:t> s</a:t>
          </a:r>
          <a:r>
            <a:rPr lang="nl-NL" i="0" dirty="0"/>
            <a:t>timuli </a:t>
          </a:r>
          <a:r>
            <a:rPr lang="nl-NL" dirty="0"/>
            <a:t>geven op moment dat de leerling vastzit en hier om vraagt.</a:t>
          </a:r>
        </a:p>
      </dgm:t>
    </dgm:pt>
    <dgm:pt modelId="{538B9EBE-572D-481C-9186-A5E515CCC1CF}" type="parTrans" cxnId="{7AB225C2-158B-4479-B7E9-5D4059CC7D78}">
      <dgm:prSet/>
      <dgm:spPr/>
      <dgm:t>
        <a:bodyPr/>
        <a:lstStyle/>
        <a:p>
          <a:endParaRPr lang="nl-NL"/>
        </a:p>
      </dgm:t>
    </dgm:pt>
    <dgm:pt modelId="{35E0122B-B535-4CB5-AD0C-D23DDF500388}" type="sibTrans" cxnId="{7AB225C2-158B-4479-B7E9-5D4059CC7D78}">
      <dgm:prSet/>
      <dgm:spPr/>
      <dgm:t>
        <a:bodyPr/>
        <a:lstStyle/>
        <a:p>
          <a:endParaRPr lang="nl-NL"/>
        </a:p>
      </dgm:t>
    </dgm:pt>
    <dgm:pt modelId="{53D9DFC6-F9DD-453E-A485-E0187C5A2C45}">
      <dgm:prSet phldrT="[Tekst]"/>
      <dgm:spPr/>
      <dgm:t>
        <a:bodyPr/>
        <a:lstStyle/>
        <a:p>
          <a:r>
            <a:rPr lang="nl-NL" i="1" dirty="0"/>
            <a:t>Nabijheid voorbeeld. </a:t>
          </a:r>
          <a:r>
            <a:rPr lang="nl-NL" i="0" dirty="0"/>
            <a:t>Wisselende resultaten. Niet te ver weg en niet te dichtbij. Positieve resultaten wanneer deelnemers worden gestimuleerd met oplossingen uit de natuur.</a:t>
          </a:r>
          <a:r>
            <a:rPr lang="nl-NL" dirty="0"/>
            <a:t> </a:t>
          </a:r>
          <a:endParaRPr lang="nl-NL" i="0" dirty="0"/>
        </a:p>
      </dgm:t>
    </dgm:pt>
    <dgm:pt modelId="{B0EA2F72-29D3-4B0D-8BE9-4875938A96C8}" type="parTrans" cxnId="{DADFD4DA-4576-48F0-B05B-E9E4EA185F7F}">
      <dgm:prSet/>
      <dgm:spPr/>
      <dgm:t>
        <a:bodyPr/>
        <a:lstStyle/>
        <a:p>
          <a:endParaRPr lang="nl-NL"/>
        </a:p>
      </dgm:t>
    </dgm:pt>
    <dgm:pt modelId="{A362055D-862E-47E3-BBEE-E41BE00C2939}" type="sibTrans" cxnId="{DADFD4DA-4576-48F0-B05B-E9E4EA185F7F}">
      <dgm:prSet/>
      <dgm:spPr/>
      <dgm:t>
        <a:bodyPr/>
        <a:lstStyle/>
        <a:p>
          <a:endParaRPr lang="nl-NL"/>
        </a:p>
      </dgm:t>
    </dgm:pt>
    <dgm:pt modelId="{DF35986E-6E1E-45D9-BE25-B1953496A1AF}">
      <dgm:prSet phldrT="[Tekst]"/>
      <dgm:spPr/>
      <dgm:t>
        <a:bodyPr/>
        <a:lstStyle/>
        <a:p>
          <a:r>
            <a:rPr lang="nl-NL" i="1" dirty="0"/>
            <a:t>Waarheidsgetrouwheid: </a:t>
          </a:r>
          <a:r>
            <a:rPr lang="nl-NL" dirty="0"/>
            <a:t>minder waarheidsgetrouw, meer creatief eindproduct. Liever tekeningen dan foto’s.</a:t>
          </a:r>
        </a:p>
      </dgm:t>
    </dgm:pt>
    <dgm:pt modelId="{D2A68B52-153D-4866-B4CA-843B6E3A71A0}" type="parTrans" cxnId="{B83856CF-8B0F-437C-BFCE-5BC75A91034D}">
      <dgm:prSet/>
      <dgm:spPr/>
      <dgm:t>
        <a:bodyPr/>
        <a:lstStyle/>
        <a:p>
          <a:endParaRPr lang="nl-NL"/>
        </a:p>
      </dgm:t>
    </dgm:pt>
    <dgm:pt modelId="{A03011E6-446D-45F4-A75A-721E84B62193}" type="sibTrans" cxnId="{B83856CF-8B0F-437C-BFCE-5BC75A91034D}">
      <dgm:prSet/>
      <dgm:spPr/>
      <dgm:t>
        <a:bodyPr/>
        <a:lstStyle/>
        <a:p>
          <a:endParaRPr lang="nl-NL"/>
        </a:p>
      </dgm:t>
    </dgm:pt>
    <dgm:pt modelId="{F3BA2866-0E4A-45D0-869C-FDBFAFABB130}">
      <dgm:prSet phldrT="[Tekst]" custT="1"/>
      <dgm:spPr/>
      <dgm:t>
        <a:bodyPr/>
        <a:lstStyle/>
        <a:p>
          <a:r>
            <a:rPr lang="nl-NL" sz="1400" b="1" i="1" dirty="0"/>
            <a:t>Plotseling onderbreken</a:t>
          </a:r>
          <a:r>
            <a:rPr lang="nl-NL" sz="1400" b="1" dirty="0"/>
            <a:t> van het proces: zorgt voor meer ontwerpfixatie</a:t>
          </a:r>
          <a:r>
            <a:rPr lang="nl-NL" sz="1400" dirty="0"/>
            <a:t>.</a:t>
          </a:r>
        </a:p>
      </dgm:t>
    </dgm:pt>
    <dgm:pt modelId="{134EE525-22AF-481F-9B1B-C673D00B4EDA}" type="parTrans" cxnId="{36751F0B-5A35-4117-8759-4E794E68FF53}">
      <dgm:prSet/>
      <dgm:spPr/>
      <dgm:t>
        <a:bodyPr/>
        <a:lstStyle/>
        <a:p>
          <a:endParaRPr lang="nl-NL"/>
        </a:p>
      </dgm:t>
    </dgm:pt>
    <dgm:pt modelId="{995C737D-4D12-4FB2-90A1-D76C869F239B}" type="sibTrans" cxnId="{36751F0B-5A35-4117-8759-4E794E68FF53}">
      <dgm:prSet/>
      <dgm:spPr/>
      <dgm:t>
        <a:bodyPr/>
        <a:lstStyle/>
        <a:p>
          <a:endParaRPr lang="nl-NL"/>
        </a:p>
      </dgm:t>
    </dgm:pt>
    <dgm:pt modelId="{36DDC8C0-2617-447A-8FF1-D2C5016981AD}">
      <dgm:prSet phldrT="[Tekst]"/>
      <dgm:spPr/>
      <dgm:t>
        <a:bodyPr/>
        <a:lstStyle/>
        <a:p>
          <a:r>
            <a:rPr lang="nl-NL" i="1" dirty="0"/>
            <a:t>Diversiteit</a:t>
          </a:r>
          <a:r>
            <a:rPr lang="nl-NL" dirty="0"/>
            <a:t> van voorbeelden stimuleert creativiteit.</a:t>
          </a:r>
        </a:p>
      </dgm:t>
    </dgm:pt>
    <dgm:pt modelId="{01C3FC3F-7122-477A-82D1-3AB17CB3AC84}" type="parTrans" cxnId="{B08E3508-8BBF-42DF-8748-A0B2F31ECA5E}">
      <dgm:prSet/>
      <dgm:spPr/>
      <dgm:t>
        <a:bodyPr/>
        <a:lstStyle/>
        <a:p>
          <a:endParaRPr lang="nl-NL"/>
        </a:p>
      </dgm:t>
    </dgm:pt>
    <dgm:pt modelId="{7090259F-7787-4C7A-B155-45DF86E4EC04}" type="sibTrans" cxnId="{B08E3508-8BBF-42DF-8748-A0B2F31ECA5E}">
      <dgm:prSet/>
      <dgm:spPr/>
      <dgm:t>
        <a:bodyPr/>
        <a:lstStyle/>
        <a:p>
          <a:endParaRPr lang="nl-NL"/>
        </a:p>
      </dgm:t>
    </dgm:pt>
    <dgm:pt modelId="{A72D50F4-EC05-4995-9568-D21DC0905668}">
      <dgm:prSet phldrT="[Tekst]"/>
      <dgm:spPr/>
      <dgm:t>
        <a:bodyPr/>
        <a:lstStyle/>
        <a:p>
          <a:r>
            <a:rPr lang="nl-NL" i="1" dirty="0"/>
            <a:t>Ervaring: </a:t>
          </a:r>
          <a:r>
            <a:rPr lang="nl-NL" i="0" dirty="0"/>
            <a:t>zonder externe stimuli vallen ervaren ontwerpers (</a:t>
          </a:r>
          <a:r>
            <a:rPr lang="nl-NL" i="0" dirty="0" err="1"/>
            <a:t>hogerejaars</a:t>
          </a:r>
          <a:r>
            <a:rPr lang="nl-NL" i="0" dirty="0"/>
            <a:t> ontwerpstudenten) vaker terug op de principes van hun eerdere ontwerpen, maar met een nieuw voorbeeld komen ze juist vaker met meer nieuwe oplossingen. </a:t>
          </a:r>
        </a:p>
      </dgm:t>
    </dgm:pt>
    <dgm:pt modelId="{D36BB4A6-A8CD-46B2-9DC5-F87D43E0431B}" type="parTrans" cxnId="{4B0A3CE1-C3FF-47A2-A75F-091935FC2EC3}">
      <dgm:prSet/>
      <dgm:spPr/>
      <dgm:t>
        <a:bodyPr/>
        <a:lstStyle/>
        <a:p>
          <a:endParaRPr lang="nl-NL"/>
        </a:p>
      </dgm:t>
    </dgm:pt>
    <dgm:pt modelId="{9DA0667B-D2CC-4B30-9DB7-CB2BD9B2D567}" type="sibTrans" cxnId="{4B0A3CE1-C3FF-47A2-A75F-091935FC2EC3}">
      <dgm:prSet/>
      <dgm:spPr/>
      <dgm:t>
        <a:bodyPr/>
        <a:lstStyle/>
        <a:p>
          <a:endParaRPr lang="nl-NL"/>
        </a:p>
      </dgm:t>
    </dgm:pt>
    <dgm:pt modelId="{B18FA268-E435-405C-97C7-50AFA15A9DBB}" type="pres">
      <dgm:prSet presAssocID="{E2493194-3A32-4F65-8567-7A1C096577D3}" presName="linearFlow" presStyleCnt="0">
        <dgm:presLayoutVars>
          <dgm:dir/>
          <dgm:animLvl val="lvl"/>
          <dgm:resizeHandles val="exact"/>
        </dgm:presLayoutVars>
      </dgm:prSet>
      <dgm:spPr/>
    </dgm:pt>
    <dgm:pt modelId="{590AD4E3-568F-4232-B215-87D79D6CA784}" type="pres">
      <dgm:prSet presAssocID="{CD4DFADB-2DEA-4862-81E9-E3B930500DDA}" presName="composite" presStyleCnt="0"/>
      <dgm:spPr/>
    </dgm:pt>
    <dgm:pt modelId="{76DE252B-E9A9-407A-ABBC-FA72C5F72AA0}" type="pres">
      <dgm:prSet presAssocID="{CD4DFADB-2DEA-4862-81E9-E3B930500DDA}" presName="parentText" presStyleLbl="alignNode1" presStyleIdx="0" presStyleCnt="2">
        <dgm:presLayoutVars>
          <dgm:chMax val="1"/>
          <dgm:bulletEnabled val="1"/>
        </dgm:presLayoutVars>
      </dgm:prSet>
      <dgm:spPr/>
    </dgm:pt>
    <dgm:pt modelId="{B3FBBD7B-FEBC-478B-8331-AC67B49F209B}" type="pres">
      <dgm:prSet presAssocID="{CD4DFADB-2DEA-4862-81E9-E3B930500DDA}" presName="descendantText" presStyleLbl="alignAcc1" presStyleIdx="0" presStyleCnt="2" custLinFactNeighborX="0" custLinFactNeighborY="-440">
        <dgm:presLayoutVars>
          <dgm:bulletEnabled val="1"/>
        </dgm:presLayoutVars>
      </dgm:prSet>
      <dgm:spPr/>
    </dgm:pt>
    <dgm:pt modelId="{A521241B-6DCE-4CC5-9E7D-9D404644B5A7}" type="pres">
      <dgm:prSet presAssocID="{8766D25D-A1D6-4280-9AF4-DB47A74C1C48}" presName="sp" presStyleCnt="0"/>
      <dgm:spPr/>
    </dgm:pt>
    <dgm:pt modelId="{AA3365EE-2023-4458-8936-BA1F3ACF5BED}" type="pres">
      <dgm:prSet presAssocID="{60DA1BAE-49FB-45DF-835D-9AEBF5B635F3}" presName="composite" presStyleCnt="0"/>
      <dgm:spPr/>
    </dgm:pt>
    <dgm:pt modelId="{AAAAC689-87C3-4F14-80E1-44D5BA08EBD4}" type="pres">
      <dgm:prSet presAssocID="{60DA1BAE-49FB-45DF-835D-9AEBF5B635F3}" presName="parentText" presStyleLbl="alignNode1" presStyleIdx="1" presStyleCnt="2">
        <dgm:presLayoutVars>
          <dgm:chMax val="1"/>
          <dgm:bulletEnabled val="1"/>
        </dgm:presLayoutVars>
      </dgm:prSet>
      <dgm:spPr/>
    </dgm:pt>
    <dgm:pt modelId="{469FA720-61C1-4BCA-AEA0-C00D91964CE3}" type="pres">
      <dgm:prSet presAssocID="{60DA1BAE-49FB-45DF-835D-9AEBF5B635F3}" presName="descendantText" presStyleLbl="alignAcc1" presStyleIdx="1" presStyleCnt="2">
        <dgm:presLayoutVars>
          <dgm:bulletEnabled val="1"/>
        </dgm:presLayoutVars>
      </dgm:prSet>
      <dgm:spPr/>
    </dgm:pt>
  </dgm:ptLst>
  <dgm:cxnLst>
    <dgm:cxn modelId="{93369001-1AE7-4B51-BA50-C29D5CA87FAA}" srcId="{60DA1BAE-49FB-45DF-835D-9AEBF5B635F3}" destId="{0108FB03-840E-4183-A8B3-CA3CD58F24AF}" srcOrd="3" destOrd="0" parTransId="{1FB6D3B1-05AB-43E5-9AEB-35F92955DE73}" sibTransId="{AFF339A5-EE27-49C0-8F57-3C3E79900B19}"/>
    <dgm:cxn modelId="{B08E3508-8BBF-42DF-8748-A0B2F31ECA5E}" srcId="{CD4DFADB-2DEA-4862-81E9-E3B930500DDA}" destId="{36DDC8C0-2617-447A-8FF1-D2C5016981AD}" srcOrd="4" destOrd="0" parTransId="{01C3FC3F-7122-477A-82D1-3AB17CB3AC84}" sibTransId="{7090259F-7787-4C7A-B155-45DF86E4EC04}"/>
    <dgm:cxn modelId="{36751F0B-5A35-4117-8759-4E794E68FF53}" srcId="{60DA1BAE-49FB-45DF-835D-9AEBF5B635F3}" destId="{F3BA2866-0E4A-45D0-869C-FDBFAFABB130}" srcOrd="1" destOrd="0" parTransId="{134EE525-22AF-481F-9B1B-C673D00B4EDA}" sibTransId="{995C737D-4D12-4FB2-90A1-D76C869F239B}"/>
    <dgm:cxn modelId="{331F5F13-C798-4F61-8170-BD962A008470}" srcId="{60DA1BAE-49FB-45DF-835D-9AEBF5B635F3}" destId="{0A6DB718-4022-4941-B948-09ABB8CB2368}" srcOrd="0" destOrd="0" parTransId="{8705080A-5E70-4328-AA37-977F6E12935F}" sibTransId="{FADDA385-6FA4-410E-862B-A1C75D9B4692}"/>
    <dgm:cxn modelId="{B8BB6C1C-DBFE-442D-9474-259B91DA4DA2}" type="presOf" srcId="{7083F9E8-5A35-47C4-82A3-5F3287C732CA}" destId="{B3FBBD7B-FEBC-478B-8331-AC67B49F209B}" srcOrd="0" destOrd="2" presId="urn:microsoft.com/office/officeart/2005/8/layout/chevron2"/>
    <dgm:cxn modelId="{FEA2C122-69B9-4225-B612-528F3A524251}" srcId="{60DA1BAE-49FB-45DF-835D-9AEBF5B635F3}" destId="{ECA4889A-2A36-414E-B57D-0B9A6F5918F4}" srcOrd="2" destOrd="0" parTransId="{7F5A48B8-6CFC-4C31-8979-2BE34BFFEBCD}" sibTransId="{25F83732-E54E-44D1-B7C3-F8C4D4D71D01}"/>
    <dgm:cxn modelId="{54A8AF26-6B4C-4912-B899-8FEEF4508A0C}" type="presOf" srcId="{60DA1BAE-49FB-45DF-835D-9AEBF5B635F3}" destId="{AAAAC689-87C3-4F14-80E1-44D5BA08EBD4}" srcOrd="0" destOrd="0" presId="urn:microsoft.com/office/officeart/2005/8/layout/chevron2"/>
    <dgm:cxn modelId="{EA720227-3CDF-4DA0-A99D-D0D60C42E3BF}" type="presOf" srcId="{53D9DFC6-F9DD-453E-A485-E0187C5A2C45}" destId="{B3FBBD7B-FEBC-478B-8331-AC67B49F209B}" srcOrd="0" destOrd="3" presId="urn:microsoft.com/office/officeart/2005/8/layout/chevron2"/>
    <dgm:cxn modelId="{FCEB743D-ADBB-4015-8790-BC6E7B52D295}" type="presOf" srcId="{ECA4889A-2A36-414E-B57D-0B9A6F5918F4}" destId="{469FA720-61C1-4BCA-AEA0-C00D91964CE3}" srcOrd="0" destOrd="2" presId="urn:microsoft.com/office/officeart/2005/8/layout/chevron2"/>
    <dgm:cxn modelId="{0E053A5D-27DC-44BE-87BA-74603907B63D}" type="presOf" srcId="{A72D50F4-EC05-4995-9568-D21DC0905668}" destId="{B3FBBD7B-FEBC-478B-8331-AC67B49F209B}" srcOrd="0" destOrd="5" presId="urn:microsoft.com/office/officeart/2005/8/layout/chevron2"/>
    <dgm:cxn modelId="{D303646B-8DBD-47C4-B4B1-072806BE88C1}" type="presOf" srcId="{5F43816F-6D44-420A-8658-EEA23D42A5B1}" destId="{B3FBBD7B-FEBC-478B-8331-AC67B49F209B}" srcOrd="0" destOrd="0" presId="urn:microsoft.com/office/officeart/2005/8/layout/chevron2"/>
    <dgm:cxn modelId="{028F986C-819A-42B3-A2EE-7750B92D4C76}" srcId="{60DA1BAE-49FB-45DF-835D-9AEBF5B635F3}" destId="{F04A63D2-EA3D-418D-8156-03882E9EA545}" srcOrd="4" destOrd="0" parTransId="{F53FDEA2-6E1D-4165-A7AE-5514F40BBBA5}" sibTransId="{904F8E37-CEB2-4232-846B-87C3E865ED14}"/>
    <dgm:cxn modelId="{1AF2DE72-AEBF-4570-A139-20E5276A2197}" type="presOf" srcId="{CD4DFADB-2DEA-4862-81E9-E3B930500DDA}" destId="{76DE252B-E9A9-407A-ABBC-FA72C5F72AA0}" srcOrd="0" destOrd="0" presId="urn:microsoft.com/office/officeart/2005/8/layout/chevron2"/>
    <dgm:cxn modelId="{7CEE0D58-A003-4B62-BA43-46B72BE8A177}" type="presOf" srcId="{0108FB03-840E-4183-A8B3-CA3CD58F24AF}" destId="{469FA720-61C1-4BCA-AEA0-C00D91964CE3}" srcOrd="0" destOrd="3" presId="urn:microsoft.com/office/officeart/2005/8/layout/chevron2"/>
    <dgm:cxn modelId="{2F2A6886-5298-422E-A8A7-A82782F99B85}" type="presOf" srcId="{E2493194-3A32-4F65-8567-7A1C096577D3}" destId="{B18FA268-E435-405C-97C7-50AFA15A9DBB}" srcOrd="0" destOrd="0" presId="urn:microsoft.com/office/officeart/2005/8/layout/chevron2"/>
    <dgm:cxn modelId="{859C428A-3165-4555-A34C-AFB00B4B0DE3}" srcId="{E2493194-3A32-4F65-8567-7A1C096577D3}" destId="{60DA1BAE-49FB-45DF-835D-9AEBF5B635F3}" srcOrd="1" destOrd="0" parTransId="{34F08A3D-1571-4A96-9017-D0FFF2CC03E1}" sibTransId="{63F5027F-487E-4AD0-90D1-4EE3B9B7CB46}"/>
    <dgm:cxn modelId="{F3435DC1-7950-402B-87B4-B2B25F1FD8C1}" type="presOf" srcId="{36DDC8C0-2617-447A-8FF1-D2C5016981AD}" destId="{B3FBBD7B-FEBC-478B-8331-AC67B49F209B}" srcOrd="0" destOrd="4" presId="urn:microsoft.com/office/officeart/2005/8/layout/chevron2"/>
    <dgm:cxn modelId="{7AB225C2-158B-4479-B7E9-5D4059CC7D78}" srcId="{CD4DFADB-2DEA-4862-81E9-E3B930500DDA}" destId="{7083F9E8-5A35-47C4-82A3-5F3287C732CA}" srcOrd="2" destOrd="0" parTransId="{538B9EBE-572D-481C-9186-A5E515CCC1CF}" sibTransId="{35E0122B-B535-4CB5-AD0C-D23DDF500388}"/>
    <dgm:cxn modelId="{B83856CF-8B0F-437C-BFCE-5BC75A91034D}" srcId="{CD4DFADB-2DEA-4862-81E9-E3B930500DDA}" destId="{DF35986E-6E1E-45D9-BE25-B1953496A1AF}" srcOrd="1" destOrd="0" parTransId="{D2A68B52-153D-4866-B4CA-843B6E3A71A0}" sibTransId="{A03011E6-446D-45F4-A75A-721E84B62193}"/>
    <dgm:cxn modelId="{4D0079CF-3014-45E9-8BA7-2E1CA5B08227}" type="presOf" srcId="{F3BA2866-0E4A-45D0-869C-FDBFAFABB130}" destId="{469FA720-61C1-4BCA-AEA0-C00D91964CE3}" srcOrd="0" destOrd="1" presId="urn:microsoft.com/office/officeart/2005/8/layout/chevron2"/>
    <dgm:cxn modelId="{B6AE8CD9-1E62-4551-ACD0-38A30CEF1C36}" srcId="{CD4DFADB-2DEA-4862-81E9-E3B930500DDA}" destId="{5F43816F-6D44-420A-8658-EEA23D42A5B1}" srcOrd="0" destOrd="0" parTransId="{8768AD6F-04F0-446A-9576-35AA4A4279C0}" sibTransId="{E7758775-B93C-4CE8-92F3-B016FF4E20DC}"/>
    <dgm:cxn modelId="{DADFD4DA-4576-48F0-B05B-E9E4EA185F7F}" srcId="{CD4DFADB-2DEA-4862-81E9-E3B930500DDA}" destId="{53D9DFC6-F9DD-453E-A485-E0187C5A2C45}" srcOrd="3" destOrd="0" parTransId="{B0EA2F72-29D3-4B0D-8BE9-4875938A96C8}" sibTransId="{A362055D-862E-47E3-BBEE-E41BE00C2939}"/>
    <dgm:cxn modelId="{1B1260DE-1111-41F0-AE29-58A7861C36BC}" type="presOf" srcId="{DF35986E-6E1E-45D9-BE25-B1953496A1AF}" destId="{B3FBBD7B-FEBC-478B-8331-AC67B49F209B}" srcOrd="0" destOrd="1" presId="urn:microsoft.com/office/officeart/2005/8/layout/chevron2"/>
    <dgm:cxn modelId="{480332E1-5CB7-412A-A0A6-DA7F83070B09}" type="presOf" srcId="{F04A63D2-EA3D-418D-8156-03882E9EA545}" destId="{469FA720-61C1-4BCA-AEA0-C00D91964CE3}" srcOrd="0" destOrd="4" presId="urn:microsoft.com/office/officeart/2005/8/layout/chevron2"/>
    <dgm:cxn modelId="{4B0A3CE1-C3FF-47A2-A75F-091935FC2EC3}" srcId="{CD4DFADB-2DEA-4862-81E9-E3B930500DDA}" destId="{A72D50F4-EC05-4995-9568-D21DC0905668}" srcOrd="5" destOrd="0" parTransId="{D36BB4A6-A8CD-46B2-9DC5-F87D43E0431B}" sibTransId="{9DA0667B-D2CC-4B30-9DB7-CB2BD9B2D567}"/>
    <dgm:cxn modelId="{0FA426E2-58DB-4877-BC39-C664881F7B49}" type="presOf" srcId="{0A6DB718-4022-4941-B948-09ABB8CB2368}" destId="{469FA720-61C1-4BCA-AEA0-C00D91964CE3}" srcOrd="0" destOrd="0" presId="urn:microsoft.com/office/officeart/2005/8/layout/chevron2"/>
    <dgm:cxn modelId="{E8474DE2-D2F7-43F0-8B05-DA246CFD5053}" srcId="{E2493194-3A32-4F65-8567-7A1C096577D3}" destId="{CD4DFADB-2DEA-4862-81E9-E3B930500DDA}" srcOrd="0" destOrd="0" parTransId="{0B188E0E-7283-43B9-A26F-756A0E1ABC71}" sibTransId="{8766D25D-A1D6-4280-9AF4-DB47A74C1C48}"/>
    <dgm:cxn modelId="{CD4F4859-C703-4585-8EF4-5548363AAF07}" type="presParOf" srcId="{B18FA268-E435-405C-97C7-50AFA15A9DBB}" destId="{590AD4E3-568F-4232-B215-87D79D6CA784}" srcOrd="0" destOrd="0" presId="urn:microsoft.com/office/officeart/2005/8/layout/chevron2"/>
    <dgm:cxn modelId="{3B867A5B-84B1-4B64-BCD7-CED5DDE7194B}" type="presParOf" srcId="{590AD4E3-568F-4232-B215-87D79D6CA784}" destId="{76DE252B-E9A9-407A-ABBC-FA72C5F72AA0}" srcOrd="0" destOrd="0" presId="urn:microsoft.com/office/officeart/2005/8/layout/chevron2"/>
    <dgm:cxn modelId="{9A83FC39-BA6D-42D4-A58B-400FF983AD05}" type="presParOf" srcId="{590AD4E3-568F-4232-B215-87D79D6CA784}" destId="{B3FBBD7B-FEBC-478B-8331-AC67B49F209B}" srcOrd="1" destOrd="0" presId="urn:microsoft.com/office/officeart/2005/8/layout/chevron2"/>
    <dgm:cxn modelId="{92C53D8C-B411-4D37-A85C-5F81AE0AC7C8}" type="presParOf" srcId="{B18FA268-E435-405C-97C7-50AFA15A9DBB}" destId="{A521241B-6DCE-4CC5-9E7D-9D404644B5A7}" srcOrd="1" destOrd="0" presId="urn:microsoft.com/office/officeart/2005/8/layout/chevron2"/>
    <dgm:cxn modelId="{E2F46273-7F56-41A2-8DF0-46989458A10A}" type="presParOf" srcId="{B18FA268-E435-405C-97C7-50AFA15A9DBB}" destId="{AA3365EE-2023-4458-8936-BA1F3ACF5BED}" srcOrd="2" destOrd="0" presId="urn:microsoft.com/office/officeart/2005/8/layout/chevron2"/>
    <dgm:cxn modelId="{6E1814FD-B130-47B5-9F5B-13E69A003DED}" type="presParOf" srcId="{AA3365EE-2023-4458-8936-BA1F3ACF5BED}" destId="{AAAAC689-87C3-4F14-80E1-44D5BA08EBD4}" srcOrd="0" destOrd="0" presId="urn:microsoft.com/office/officeart/2005/8/layout/chevron2"/>
    <dgm:cxn modelId="{A648B1F1-7900-4474-A77B-D0C0C8A0A325}" type="presParOf" srcId="{AA3365EE-2023-4458-8936-BA1F3ACF5BED}" destId="{469FA720-61C1-4BCA-AEA0-C00D91964CE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AE82F4-3B7C-461C-87EB-8A0154287D2A}"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nl-NL"/>
        </a:p>
      </dgm:t>
    </dgm:pt>
    <dgm:pt modelId="{F841AC49-108C-4921-A7E9-45534A57B4D9}">
      <dgm:prSet phldrT="[Tekst]"/>
      <dgm:spPr/>
      <dgm:t>
        <a:bodyPr/>
        <a:lstStyle/>
        <a:p>
          <a:r>
            <a:rPr lang="nl-NL" dirty="0"/>
            <a:t>Wil je weten wat je meet ? </a:t>
          </a:r>
        </a:p>
      </dgm:t>
    </dgm:pt>
    <dgm:pt modelId="{203880E9-7C81-439A-8A92-E80FC4BC2230}" type="parTrans" cxnId="{98DA8D09-F611-48B9-ABE4-592AB0304C3C}">
      <dgm:prSet/>
      <dgm:spPr/>
      <dgm:t>
        <a:bodyPr/>
        <a:lstStyle/>
        <a:p>
          <a:endParaRPr lang="nl-NL"/>
        </a:p>
      </dgm:t>
    </dgm:pt>
    <dgm:pt modelId="{6D9C15F8-F488-4EE4-B523-B70C367586BD}" type="sibTrans" cxnId="{98DA8D09-F611-48B9-ABE4-592AB0304C3C}">
      <dgm:prSet/>
      <dgm:spPr/>
      <dgm:t>
        <a:bodyPr/>
        <a:lstStyle/>
        <a:p>
          <a:endParaRPr lang="nl-NL"/>
        </a:p>
      </dgm:t>
    </dgm:pt>
    <dgm:pt modelId="{8AB0FC32-91C9-475E-8DD3-33C8CCF38673}">
      <dgm:prSet phldrT="[Tekst]"/>
      <dgm:spPr/>
      <dgm:t>
        <a:bodyPr/>
        <a:lstStyle/>
        <a:p>
          <a:r>
            <a:rPr lang="nl-NL" dirty="0"/>
            <a:t>Wat doe je met onverwachte observaties? </a:t>
          </a:r>
        </a:p>
      </dgm:t>
    </dgm:pt>
    <dgm:pt modelId="{D419D0F6-8382-4D2D-BC3B-6CD1837A2624}" type="parTrans" cxnId="{C2D7B05D-0BFC-4837-900F-84194D99F5A9}">
      <dgm:prSet/>
      <dgm:spPr/>
      <dgm:t>
        <a:bodyPr/>
        <a:lstStyle/>
        <a:p>
          <a:endParaRPr lang="nl-NL"/>
        </a:p>
      </dgm:t>
    </dgm:pt>
    <dgm:pt modelId="{5810604D-B624-4778-A38D-A37E9E5D37A6}" type="sibTrans" cxnId="{C2D7B05D-0BFC-4837-900F-84194D99F5A9}">
      <dgm:prSet/>
      <dgm:spPr/>
      <dgm:t>
        <a:bodyPr/>
        <a:lstStyle/>
        <a:p>
          <a:endParaRPr lang="nl-NL"/>
        </a:p>
      </dgm:t>
    </dgm:pt>
    <dgm:pt modelId="{D4971E42-4833-49B9-AA7B-6115BCFFDA67}">
      <dgm:prSet phldrT="[Tekst]" custT="1"/>
      <dgm:spPr/>
      <dgm:t>
        <a:bodyPr/>
        <a:lstStyle/>
        <a:p>
          <a:r>
            <a:rPr lang="nl-NL" sz="2400" dirty="0"/>
            <a:t>Hoe zie je je eigen kritisch denken en het niveau van je onderzoek?  </a:t>
          </a:r>
        </a:p>
      </dgm:t>
    </dgm:pt>
    <dgm:pt modelId="{9E6F39DE-88E8-4469-A4B1-F9BBF3BC5D56}" type="parTrans" cxnId="{D5F8B540-8210-4E3D-903A-3EF59D12A390}">
      <dgm:prSet/>
      <dgm:spPr/>
      <dgm:t>
        <a:bodyPr/>
        <a:lstStyle/>
        <a:p>
          <a:endParaRPr lang="nl-NL"/>
        </a:p>
      </dgm:t>
    </dgm:pt>
    <dgm:pt modelId="{D531C774-0215-49DD-AB8D-13AFA1AD0495}" type="sibTrans" cxnId="{D5F8B540-8210-4E3D-903A-3EF59D12A390}">
      <dgm:prSet/>
      <dgm:spPr/>
      <dgm:t>
        <a:bodyPr/>
        <a:lstStyle/>
        <a:p>
          <a:endParaRPr lang="nl-NL"/>
        </a:p>
      </dgm:t>
    </dgm:pt>
    <dgm:pt modelId="{DE0939CF-9FE7-405D-B9EF-ABCBAB3778E8}" type="pres">
      <dgm:prSet presAssocID="{C5AE82F4-3B7C-461C-87EB-8A0154287D2A}" presName="linear" presStyleCnt="0">
        <dgm:presLayoutVars>
          <dgm:dir/>
          <dgm:animLvl val="lvl"/>
          <dgm:resizeHandles val="exact"/>
        </dgm:presLayoutVars>
      </dgm:prSet>
      <dgm:spPr/>
    </dgm:pt>
    <dgm:pt modelId="{38DA878E-DF9F-4F9C-91E9-D6022AED3296}" type="pres">
      <dgm:prSet presAssocID="{F841AC49-108C-4921-A7E9-45534A57B4D9}" presName="parentLin" presStyleCnt="0"/>
      <dgm:spPr/>
    </dgm:pt>
    <dgm:pt modelId="{C1488A14-EEDC-4583-9F58-F803B0A70EE5}" type="pres">
      <dgm:prSet presAssocID="{F841AC49-108C-4921-A7E9-45534A57B4D9}" presName="parentLeftMargin" presStyleLbl="node1" presStyleIdx="0" presStyleCnt="3"/>
      <dgm:spPr/>
    </dgm:pt>
    <dgm:pt modelId="{BBF1FB6F-D097-421F-87D9-B1F2F0B180BF}" type="pres">
      <dgm:prSet presAssocID="{F841AC49-108C-4921-A7E9-45534A57B4D9}" presName="parentText" presStyleLbl="node1" presStyleIdx="0" presStyleCnt="3">
        <dgm:presLayoutVars>
          <dgm:chMax val="0"/>
          <dgm:bulletEnabled val="1"/>
        </dgm:presLayoutVars>
      </dgm:prSet>
      <dgm:spPr/>
    </dgm:pt>
    <dgm:pt modelId="{CE8359E5-71FE-4018-8B17-560EF7E0F408}" type="pres">
      <dgm:prSet presAssocID="{F841AC49-108C-4921-A7E9-45534A57B4D9}" presName="negativeSpace" presStyleCnt="0"/>
      <dgm:spPr/>
    </dgm:pt>
    <dgm:pt modelId="{4F5BF299-E407-43E2-B96B-6823A0FFAEFC}" type="pres">
      <dgm:prSet presAssocID="{F841AC49-108C-4921-A7E9-45534A57B4D9}" presName="childText" presStyleLbl="conFgAcc1" presStyleIdx="0" presStyleCnt="3">
        <dgm:presLayoutVars>
          <dgm:bulletEnabled val="1"/>
        </dgm:presLayoutVars>
      </dgm:prSet>
      <dgm:spPr/>
    </dgm:pt>
    <dgm:pt modelId="{44822764-54D7-46CA-98D2-71390F32CE80}" type="pres">
      <dgm:prSet presAssocID="{6D9C15F8-F488-4EE4-B523-B70C367586BD}" presName="spaceBetweenRectangles" presStyleCnt="0"/>
      <dgm:spPr/>
    </dgm:pt>
    <dgm:pt modelId="{32C065CD-8B0B-4AB6-A255-C4FAF478EE0B}" type="pres">
      <dgm:prSet presAssocID="{8AB0FC32-91C9-475E-8DD3-33C8CCF38673}" presName="parentLin" presStyleCnt="0"/>
      <dgm:spPr/>
    </dgm:pt>
    <dgm:pt modelId="{1CE9965F-F164-4652-A611-2ED584DABF31}" type="pres">
      <dgm:prSet presAssocID="{8AB0FC32-91C9-475E-8DD3-33C8CCF38673}" presName="parentLeftMargin" presStyleLbl="node1" presStyleIdx="0" presStyleCnt="3"/>
      <dgm:spPr/>
    </dgm:pt>
    <dgm:pt modelId="{2AB5813E-7299-4B6E-9FAE-5871E174B342}" type="pres">
      <dgm:prSet presAssocID="{8AB0FC32-91C9-475E-8DD3-33C8CCF38673}" presName="parentText" presStyleLbl="node1" presStyleIdx="1" presStyleCnt="3" custLinFactNeighborX="2320" custLinFactNeighborY="-8331">
        <dgm:presLayoutVars>
          <dgm:chMax val="0"/>
          <dgm:bulletEnabled val="1"/>
        </dgm:presLayoutVars>
      </dgm:prSet>
      <dgm:spPr/>
    </dgm:pt>
    <dgm:pt modelId="{7540A75A-586A-46FA-9497-27FA8D749DA6}" type="pres">
      <dgm:prSet presAssocID="{8AB0FC32-91C9-475E-8DD3-33C8CCF38673}" presName="negativeSpace" presStyleCnt="0"/>
      <dgm:spPr/>
    </dgm:pt>
    <dgm:pt modelId="{10D4D228-42F6-47FA-8561-AF02B6BF9D81}" type="pres">
      <dgm:prSet presAssocID="{8AB0FC32-91C9-475E-8DD3-33C8CCF38673}" presName="childText" presStyleLbl="conFgAcc1" presStyleIdx="1" presStyleCnt="3">
        <dgm:presLayoutVars>
          <dgm:bulletEnabled val="1"/>
        </dgm:presLayoutVars>
      </dgm:prSet>
      <dgm:spPr/>
    </dgm:pt>
    <dgm:pt modelId="{1246D8A4-9812-424E-AB27-DC21A9D081C6}" type="pres">
      <dgm:prSet presAssocID="{5810604D-B624-4778-A38D-A37E9E5D37A6}" presName="spaceBetweenRectangles" presStyleCnt="0"/>
      <dgm:spPr/>
    </dgm:pt>
    <dgm:pt modelId="{C7CA8C59-214F-41E6-8218-579720C6692D}" type="pres">
      <dgm:prSet presAssocID="{D4971E42-4833-49B9-AA7B-6115BCFFDA67}" presName="parentLin" presStyleCnt="0"/>
      <dgm:spPr/>
    </dgm:pt>
    <dgm:pt modelId="{F9A3E230-4EE3-4BEB-8AC0-A19BB6ABAF2E}" type="pres">
      <dgm:prSet presAssocID="{D4971E42-4833-49B9-AA7B-6115BCFFDA67}" presName="parentLeftMargin" presStyleLbl="node1" presStyleIdx="1" presStyleCnt="3"/>
      <dgm:spPr/>
    </dgm:pt>
    <dgm:pt modelId="{2CD5990C-BA1D-4AAA-961B-5105D7886B38}" type="pres">
      <dgm:prSet presAssocID="{D4971E42-4833-49B9-AA7B-6115BCFFDA67}" presName="parentText" presStyleLbl="node1" presStyleIdx="2" presStyleCnt="3">
        <dgm:presLayoutVars>
          <dgm:chMax val="0"/>
          <dgm:bulletEnabled val="1"/>
        </dgm:presLayoutVars>
      </dgm:prSet>
      <dgm:spPr/>
    </dgm:pt>
    <dgm:pt modelId="{29323F4C-CE2D-435E-8044-DFD20CDA34EF}" type="pres">
      <dgm:prSet presAssocID="{D4971E42-4833-49B9-AA7B-6115BCFFDA67}" presName="negativeSpace" presStyleCnt="0"/>
      <dgm:spPr/>
    </dgm:pt>
    <dgm:pt modelId="{7AA44F30-A91B-48A0-BAAF-4095DC74DE72}" type="pres">
      <dgm:prSet presAssocID="{D4971E42-4833-49B9-AA7B-6115BCFFDA67}" presName="childText" presStyleLbl="conFgAcc1" presStyleIdx="2" presStyleCnt="3">
        <dgm:presLayoutVars>
          <dgm:bulletEnabled val="1"/>
        </dgm:presLayoutVars>
      </dgm:prSet>
      <dgm:spPr/>
    </dgm:pt>
  </dgm:ptLst>
  <dgm:cxnLst>
    <dgm:cxn modelId="{51805A02-E9AF-491A-8920-8A3B0ED39FA1}" type="presOf" srcId="{C5AE82F4-3B7C-461C-87EB-8A0154287D2A}" destId="{DE0939CF-9FE7-405D-B9EF-ABCBAB3778E8}" srcOrd="0" destOrd="0" presId="urn:microsoft.com/office/officeart/2005/8/layout/list1"/>
    <dgm:cxn modelId="{98DA8D09-F611-48B9-ABE4-592AB0304C3C}" srcId="{C5AE82F4-3B7C-461C-87EB-8A0154287D2A}" destId="{F841AC49-108C-4921-A7E9-45534A57B4D9}" srcOrd="0" destOrd="0" parTransId="{203880E9-7C81-439A-8A92-E80FC4BC2230}" sibTransId="{6D9C15F8-F488-4EE4-B523-B70C367586BD}"/>
    <dgm:cxn modelId="{CDCBF91F-D79B-455F-9621-025890F9C473}" type="presOf" srcId="{8AB0FC32-91C9-475E-8DD3-33C8CCF38673}" destId="{1CE9965F-F164-4652-A611-2ED584DABF31}" srcOrd="0" destOrd="0" presId="urn:microsoft.com/office/officeart/2005/8/layout/list1"/>
    <dgm:cxn modelId="{3AADEE24-20E5-4552-8334-8ABF348AE6C1}" type="presOf" srcId="{D4971E42-4833-49B9-AA7B-6115BCFFDA67}" destId="{F9A3E230-4EE3-4BEB-8AC0-A19BB6ABAF2E}" srcOrd="0" destOrd="0" presId="urn:microsoft.com/office/officeart/2005/8/layout/list1"/>
    <dgm:cxn modelId="{85E6F233-0C5D-4EA1-B674-F01F48969B75}" type="presOf" srcId="{8AB0FC32-91C9-475E-8DD3-33C8CCF38673}" destId="{2AB5813E-7299-4B6E-9FAE-5871E174B342}" srcOrd="1" destOrd="0" presId="urn:microsoft.com/office/officeart/2005/8/layout/list1"/>
    <dgm:cxn modelId="{D5F8B540-8210-4E3D-903A-3EF59D12A390}" srcId="{C5AE82F4-3B7C-461C-87EB-8A0154287D2A}" destId="{D4971E42-4833-49B9-AA7B-6115BCFFDA67}" srcOrd="2" destOrd="0" parTransId="{9E6F39DE-88E8-4469-A4B1-F9BBF3BC5D56}" sibTransId="{D531C774-0215-49DD-AB8D-13AFA1AD0495}"/>
    <dgm:cxn modelId="{C2D7B05D-0BFC-4837-900F-84194D99F5A9}" srcId="{C5AE82F4-3B7C-461C-87EB-8A0154287D2A}" destId="{8AB0FC32-91C9-475E-8DD3-33C8CCF38673}" srcOrd="1" destOrd="0" parTransId="{D419D0F6-8382-4D2D-BC3B-6CD1837A2624}" sibTransId="{5810604D-B624-4778-A38D-A37E9E5D37A6}"/>
    <dgm:cxn modelId="{2932A08B-2A09-42D6-832F-67893479D372}" type="presOf" srcId="{D4971E42-4833-49B9-AA7B-6115BCFFDA67}" destId="{2CD5990C-BA1D-4AAA-961B-5105D7886B38}" srcOrd="1" destOrd="0" presId="urn:microsoft.com/office/officeart/2005/8/layout/list1"/>
    <dgm:cxn modelId="{EF25319A-BD4E-499B-8B86-EA4259D0B641}" type="presOf" srcId="{F841AC49-108C-4921-A7E9-45534A57B4D9}" destId="{C1488A14-EEDC-4583-9F58-F803B0A70EE5}" srcOrd="0" destOrd="0" presId="urn:microsoft.com/office/officeart/2005/8/layout/list1"/>
    <dgm:cxn modelId="{915309D9-C32F-444E-B149-CC41486EC6F6}" type="presOf" srcId="{F841AC49-108C-4921-A7E9-45534A57B4D9}" destId="{BBF1FB6F-D097-421F-87D9-B1F2F0B180BF}" srcOrd="1" destOrd="0" presId="urn:microsoft.com/office/officeart/2005/8/layout/list1"/>
    <dgm:cxn modelId="{7D160F72-DA03-40A3-A1F5-F8134E938090}" type="presParOf" srcId="{DE0939CF-9FE7-405D-B9EF-ABCBAB3778E8}" destId="{38DA878E-DF9F-4F9C-91E9-D6022AED3296}" srcOrd="0" destOrd="0" presId="urn:microsoft.com/office/officeart/2005/8/layout/list1"/>
    <dgm:cxn modelId="{C17A7902-0686-4E94-A1F5-A761E7710C14}" type="presParOf" srcId="{38DA878E-DF9F-4F9C-91E9-D6022AED3296}" destId="{C1488A14-EEDC-4583-9F58-F803B0A70EE5}" srcOrd="0" destOrd="0" presId="urn:microsoft.com/office/officeart/2005/8/layout/list1"/>
    <dgm:cxn modelId="{FAE32B91-6F50-42D6-92E7-391A060A254C}" type="presParOf" srcId="{38DA878E-DF9F-4F9C-91E9-D6022AED3296}" destId="{BBF1FB6F-D097-421F-87D9-B1F2F0B180BF}" srcOrd="1" destOrd="0" presId="urn:microsoft.com/office/officeart/2005/8/layout/list1"/>
    <dgm:cxn modelId="{F38D6D4D-4CE3-49AF-B7D4-0867AF0B5233}" type="presParOf" srcId="{DE0939CF-9FE7-405D-B9EF-ABCBAB3778E8}" destId="{CE8359E5-71FE-4018-8B17-560EF7E0F408}" srcOrd="1" destOrd="0" presId="urn:microsoft.com/office/officeart/2005/8/layout/list1"/>
    <dgm:cxn modelId="{66213118-831B-445F-8240-D3CF9EF1CAE1}" type="presParOf" srcId="{DE0939CF-9FE7-405D-B9EF-ABCBAB3778E8}" destId="{4F5BF299-E407-43E2-B96B-6823A0FFAEFC}" srcOrd="2" destOrd="0" presId="urn:microsoft.com/office/officeart/2005/8/layout/list1"/>
    <dgm:cxn modelId="{4361C608-87EC-41F1-8A08-D5D88554F3C8}" type="presParOf" srcId="{DE0939CF-9FE7-405D-B9EF-ABCBAB3778E8}" destId="{44822764-54D7-46CA-98D2-71390F32CE80}" srcOrd="3" destOrd="0" presId="urn:microsoft.com/office/officeart/2005/8/layout/list1"/>
    <dgm:cxn modelId="{857CBA9A-62D8-4602-A6C7-1D72D5CA8E4E}" type="presParOf" srcId="{DE0939CF-9FE7-405D-B9EF-ABCBAB3778E8}" destId="{32C065CD-8B0B-4AB6-A255-C4FAF478EE0B}" srcOrd="4" destOrd="0" presId="urn:microsoft.com/office/officeart/2005/8/layout/list1"/>
    <dgm:cxn modelId="{BC551130-1772-44AA-9CB7-9C08C086F57F}" type="presParOf" srcId="{32C065CD-8B0B-4AB6-A255-C4FAF478EE0B}" destId="{1CE9965F-F164-4652-A611-2ED584DABF31}" srcOrd="0" destOrd="0" presId="urn:microsoft.com/office/officeart/2005/8/layout/list1"/>
    <dgm:cxn modelId="{333C63F3-0ABD-45B5-A40E-EECB7E376735}" type="presParOf" srcId="{32C065CD-8B0B-4AB6-A255-C4FAF478EE0B}" destId="{2AB5813E-7299-4B6E-9FAE-5871E174B342}" srcOrd="1" destOrd="0" presId="urn:microsoft.com/office/officeart/2005/8/layout/list1"/>
    <dgm:cxn modelId="{C3DF8117-E9C4-4550-9383-F6561F1C90E6}" type="presParOf" srcId="{DE0939CF-9FE7-405D-B9EF-ABCBAB3778E8}" destId="{7540A75A-586A-46FA-9497-27FA8D749DA6}" srcOrd="5" destOrd="0" presId="urn:microsoft.com/office/officeart/2005/8/layout/list1"/>
    <dgm:cxn modelId="{4A34C14A-C9BE-4FE1-BA6B-A3EFDA0BE57C}" type="presParOf" srcId="{DE0939CF-9FE7-405D-B9EF-ABCBAB3778E8}" destId="{10D4D228-42F6-47FA-8561-AF02B6BF9D81}" srcOrd="6" destOrd="0" presId="urn:microsoft.com/office/officeart/2005/8/layout/list1"/>
    <dgm:cxn modelId="{A3D5E85D-5755-4C04-88B2-ED785986EBCD}" type="presParOf" srcId="{DE0939CF-9FE7-405D-B9EF-ABCBAB3778E8}" destId="{1246D8A4-9812-424E-AB27-DC21A9D081C6}" srcOrd="7" destOrd="0" presId="urn:microsoft.com/office/officeart/2005/8/layout/list1"/>
    <dgm:cxn modelId="{DA358332-03A5-46CA-9545-B655B1682E61}" type="presParOf" srcId="{DE0939CF-9FE7-405D-B9EF-ABCBAB3778E8}" destId="{C7CA8C59-214F-41E6-8218-579720C6692D}" srcOrd="8" destOrd="0" presId="urn:microsoft.com/office/officeart/2005/8/layout/list1"/>
    <dgm:cxn modelId="{5C04161F-1498-4A35-91D1-83A2CA15E009}" type="presParOf" srcId="{C7CA8C59-214F-41E6-8218-579720C6692D}" destId="{F9A3E230-4EE3-4BEB-8AC0-A19BB6ABAF2E}" srcOrd="0" destOrd="0" presId="urn:microsoft.com/office/officeart/2005/8/layout/list1"/>
    <dgm:cxn modelId="{057FDC37-5098-4E3D-9783-D8BEDDCC6CCD}" type="presParOf" srcId="{C7CA8C59-214F-41E6-8218-579720C6692D}" destId="{2CD5990C-BA1D-4AAA-961B-5105D7886B38}" srcOrd="1" destOrd="0" presId="urn:microsoft.com/office/officeart/2005/8/layout/list1"/>
    <dgm:cxn modelId="{27AA9781-C4E1-4879-9DFB-8C01939C87DC}" type="presParOf" srcId="{DE0939CF-9FE7-405D-B9EF-ABCBAB3778E8}" destId="{29323F4C-CE2D-435E-8044-DFD20CDA34EF}" srcOrd="9" destOrd="0" presId="urn:microsoft.com/office/officeart/2005/8/layout/list1"/>
    <dgm:cxn modelId="{D57F493C-DF8C-4665-8D01-857434AFCFD5}" type="presParOf" srcId="{DE0939CF-9FE7-405D-B9EF-ABCBAB3778E8}" destId="{7AA44F30-A91B-48A0-BAAF-4095DC74DE7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F10CBD-86C3-4967-9847-34F379E52A74}"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8756ECA9-798C-47DC-BFDE-8F99C598A03E}">
      <dgm:prSet phldrT="[Tekst]"/>
      <dgm:spPr/>
      <dgm:t>
        <a:bodyPr/>
        <a:lstStyle/>
        <a:p>
          <a:r>
            <a:rPr lang="nl-NL" dirty="0"/>
            <a:t>Scheikundige theorie</a:t>
          </a:r>
        </a:p>
      </dgm:t>
    </dgm:pt>
    <dgm:pt modelId="{44645BE1-1E2C-41C6-B7A7-6B7459C2DF48}" type="parTrans" cxnId="{55D7AFCB-8CD1-41F1-A5E2-6CCB18BA009C}">
      <dgm:prSet/>
      <dgm:spPr/>
      <dgm:t>
        <a:bodyPr/>
        <a:lstStyle/>
        <a:p>
          <a:endParaRPr lang="nl-NL"/>
        </a:p>
      </dgm:t>
    </dgm:pt>
    <dgm:pt modelId="{EC7115DC-343B-44C2-91E6-E77CF9A73615}" type="sibTrans" cxnId="{55D7AFCB-8CD1-41F1-A5E2-6CCB18BA009C}">
      <dgm:prSet/>
      <dgm:spPr/>
      <dgm:t>
        <a:bodyPr/>
        <a:lstStyle/>
        <a:p>
          <a:endParaRPr lang="nl-NL"/>
        </a:p>
      </dgm:t>
    </dgm:pt>
    <dgm:pt modelId="{423FA8F0-D272-4C99-8E22-FEF4701C90DF}">
      <dgm:prSet phldrT="[Tekst]"/>
      <dgm:spPr/>
      <dgm:t>
        <a:bodyPr/>
        <a:lstStyle/>
        <a:p>
          <a:r>
            <a:rPr lang="nl-NL" dirty="0"/>
            <a:t>Praktische instructies (schriftelijk en mondeling)</a:t>
          </a:r>
        </a:p>
      </dgm:t>
    </dgm:pt>
    <dgm:pt modelId="{4ED92FD2-61E9-4386-BAF6-4B4A9D5CA8F5}" type="parTrans" cxnId="{0AFCB087-F9A2-4BBF-915E-B7D25087BD45}">
      <dgm:prSet/>
      <dgm:spPr/>
      <dgm:t>
        <a:bodyPr/>
        <a:lstStyle/>
        <a:p>
          <a:endParaRPr lang="nl-NL"/>
        </a:p>
      </dgm:t>
    </dgm:pt>
    <dgm:pt modelId="{35058BFD-ADC6-4BB3-BC2E-DECD3EC540CD}" type="sibTrans" cxnId="{0AFCB087-F9A2-4BBF-915E-B7D25087BD45}">
      <dgm:prSet/>
      <dgm:spPr/>
      <dgm:t>
        <a:bodyPr/>
        <a:lstStyle/>
        <a:p>
          <a:endParaRPr lang="nl-NL"/>
        </a:p>
      </dgm:t>
    </dgm:pt>
    <dgm:pt modelId="{D721B105-AB64-4275-9006-0DAAE8C570D7}">
      <dgm:prSet phldrT="[Tekst]"/>
      <dgm:spPr/>
      <dgm:t>
        <a:bodyPr/>
        <a:lstStyle/>
        <a:p>
          <a:r>
            <a:rPr lang="nl-NL" dirty="0"/>
            <a:t>Waarnemingen vanuit het experiment</a:t>
          </a:r>
        </a:p>
      </dgm:t>
    </dgm:pt>
    <dgm:pt modelId="{888B3729-C354-4AEF-8F08-43D4FE07A83E}" type="parTrans" cxnId="{D4A5D7FE-B855-43B1-89D5-FDFBCC28197B}">
      <dgm:prSet/>
      <dgm:spPr/>
      <dgm:t>
        <a:bodyPr/>
        <a:lstStyle/>
        <a:p>
          <a:endParaRPr lang="nl-NL"/>
        </a:p>
      </dgm:t>
    </dgm:pt>
    <dgm:pt modelId="{2FAB6E8B-EDA1-4CEC-9E08-3D1BF1DED7C6}" type="sibTrans" cxnId="{D4A5D7FE-B855-43B1-89D5-FDFBCC28197B}">
      <dgm:prSet/>
      <dgm:spPr/>
      <dgm:t>
        <a:bodyPr/>
        <a:lstStyle/>
        <a:p>
          <a:endParaRPr lang="nl-NL"/>
        </a:p>
      </dgm:t>
    </dgm:pt>
    <dgm:pt modelId="{4E6C307F-55FE-4379-AFF2-DAB38DC8161D}" type="pres">
      <dgm:prSet presAssocID="{B5F10CBD-86C3-4967-9847-34F379E52A74}" presName="linearFlow" presStyleCnt="0">
        <dgm:presLayoutVars>
          <dgm:dir/>
          <dgm:resizeHandles val="exact"/>
        </dgm:presLayoutVars>
      </dgm:prSet>
      <dgm:spPr/>
    </dgm:pt>
    <dgm:pt modelId="{FCEFB020-BE67-463D-ADD2-1BE93A3C8A64}" type="pres">
      <dgm:prSet presAssocID="{8756ECA9-798C-47DC-BFDE-8F99C598A03E}" presName="comp" presStyleCnt="0"/>
      <dgm:spPr/>
    </dgm:pt>
    <dgm:pt modelId="{9DB7F4DF-D12B-4727-92A6-D71AC9F593E6}" type="pres">
      <dgm:prSet presAssocID="{8756ECA9-798C-47DC-BFDE-8F99C598A03E}" presName="rect2" presStyleLbl="node1" presStyleIdx="0" presStyleCnt="3" custLinFactNeighborX="302" custLinFactNeighborY="-11880">
        <dgm:presLayoutVars>
          <dgm:bulletEnabled val="1"/>
        </dgm:presLayoutVars>
      </dgm:prSet>
      <dgm:spPr/>
    </dgm:pt>
    <dgm:pt modelId="{62F8309E-74AD-494A-81A3-EBD98A5EC927}" type="pres">
      <dgm:prSet presAssocID="{8756ECA9-798C-47DC-BFDE-8F99C598A03E}" presName="rect1" presStyleLbl="lnNode1" presStyleIdx="0" presStyleCnt="3" custLinFactNeighborX="-4739" custLinFactNeighborY="5706"/>
      <dgm:spPr>
        <a:blipFill rotWithShape="1">
          <a:blip xmlns:r="http://schemas.openxmlformats.org/officeDocument/2006/relationships" r:embed="rId1"/>
          <a:srcRect/>
          <a:stretch>
            <a:fillRect l="-40000" r="-40000"/>
          </a:stretch>
        </a:blipFill>
      </dgm:spPr>
    </dgm:pt>
    <dgm:pt modelId="{A15E56BE-C768-4870-8CD3-F3A4E38FCB6E}" type="pres">
      <dgm:prSet presAssocID="{EC7115DC-343B-44C2-91E6-E77CF9A73615}" presName="sibTrans" presStyleCnt="0"/>
      <dgm:spPr/>
    </dgm:pt>
    <dgm:pt modelId="{669D9D69-CBD7-4EB1-A552-A303B7CC5382}" type="pres">
      <dgm:prSet presAssocID="{423FA8F0-D272-4C99-8E22-FEF4701C90DF}" presName="comp" presStyleCnt="0"/>
      <dgm:spPr/>
    </dgm:pt>
    <dgm:pt modelId="{967BB594-DE66-4787-A414-81628FE8E186}" type="pres">
      <dgm:prSet presAssocID="{423FA8F0-D272-4C99-8E22-FEF4701C90DF}" presName="rect2" presStyleLbl="node1" presStyleIdx="1" presStyleCnt="3">
        <dgm:presLayoutVars>
          <dgm:bulletEnabled val="1"/>
        </dgm:presLayoutVars>
      </dgm:prSet>
      <dgm:spPr/>
    </dgm:pt>
    <dgm:pt modelId="{28520DA5-44E3-4EBB-929C-84D53DB57EB2}" type="pres">
      <dgm:prSet presAssocID="{423FA8F0-D272-4C99-8E22-FEF4701C90DF}" presName="rect1" presStyleLbl="lnNode1" presStyleIdx="1" presStyleCnt="3" custLinFactNeighborY="-4419"/>
      <dgm:spPr>
        <a:blipFill rotWithShape="1">
          <a:blip xmlns:r="http://schemas.openxmlformats.org/officeDocument/2006/relationships" r:embed="rId2"/>
          <a:srcRect/>
          <a:stretch>
            <a:fillRect t="-17000" b="-17000"/>
          </a:stretch>
        </a:blipFill>
      </dgm:spPr>
    </dgm:pt>
    <dgm:pt modelId="{99B1C30F-F574-4D00-B93F-605ED9A1D757}" type="pres">
      <dgm:prSet presAssocID="{35058BFD-ADC6-4BB3-BC2E-DECD3EC540CD}" presName="sibTrans" presStyleCnt="0"/>
      <dgm:spPr/>
    </dgm:pt>
    <dgm:pt modelId="{6B431FF3-1917-4F48-969F-3FA8CD4B4B9B}" type="pres">
      <dgm:prSet presAssocID="{D721B105-AB64-4275-9006-0DAAE8C570D7}" presName="comp" presStyleCnt="0"/>
      <dgm:spPr/>
    </dgm:pt>
    <dgm:pt modelId="{A2BBB6F6-75D1-4DE2-925A-FE4D1D6DBF60}" type="pres">
      <dgm:prSet presAssocID="{D721B105-AB64-4275-9006-0DAAE8C570D7}" presName="rect2" presStyleLbl="node1" presStyleIdx="2" presStyleCnt="3">
        <dgm:presLayoutVars>
          <dgm:bulletEnabled val="1"/>
        </dgm:presLayoutVars>
      </dgm:prSet>
      <dgm:spPr/>
    </dgm:pt>
    <dgm:pt modelId="{7A095824-DEA1-4585-9448-E459D91CBA94}" type="pres">
      <dgm:prSet presAssocID="{D721B105-AB64-4275-9006-0DAAE8C570D7}" presName="rect1" presStyleLbl="lnNode1" presStyleIdx="2" presStyleCnt="3"/>
      <dgm:spPr>
        <a:blipFill rotWithShape="1">
          <a:blip xmlns:r="http://schemas.openxmlformats.org/officeDocument/2006/relationships" r:embed="rId3"/>
          <a:srcRect/>
          <a:stretch>
            <a:fillRect l="-40000" r="-40000"/>
          </a:stretch>
        </a:blipFill>
      </dgm:spPr>
    </dgm:pt>
  </dgm:ptLst>
  <dgm:cxnLst>
    <dgm:cxn modelId="{5E2CEA0B-F4F1-4B64-8744-71F150F077AD}" type="presOf" srcId="{B5F10CBD-86C3-4967-9847-34F379E52A74}" destId="{4E6C307F-55FE-4379-AFF2-DAB38DC8161D}" srcOrd="0" destOrd="0" presId="urn:microsoft.com/office/officeart/2008/layout/AlternatingPictureBlocks"/>
    <dgm:cxn modelId="{6B9C430D-13F5-49FA-A84C-26D1FBA9C553}" type="presOf" srcId="{8756ECA9-798C-47DC-BFDE-8F99C598A03E}" destId="{9DB7F4DF-D12B-4727-92A6-D71AC9F593E6}" srcOrd="0" destOrd="0" presId="urn:microsoft.com/office/officeart/2008/layout/AlternatingPictureBlocks"/>
    <dgm:cxn modelId="{DDF1FD57-058A-4630-B729-DE6EBFD22C39}" type="presOf" srcId="{D721B105-AB64-4275-9006-0DAAE8C570D7}" destId="{A2BBB6F6-75D1-4DE2-925A-FE4D1D6DBF60}" srcOrd="0" destOrd="0" presId="urn:microsoft.com/office/officeart/2008/layout/AlternatingPictureBlocks"/>
    <dgm:cxn modelId="{0AFCB087-F9A2-4BBF-915E-B7D25087BD45}" srcId="{B5F10CBD-86C3-4967-9847-34F379E52A74}" destId="{423FA8F0-D272-4C99-8E22-FEF4701C90DF}" srcOrd="1" destOrd="0" parTransId="{4ED92FD2-61E9-4386-BAF6-4B4A9D5CA8F5}" sibTransId="{35058BFD-ADC6-4BB3-BC2E-DECD3EC540CD}"/>
    <dgm:cxn modelId="{55D7AFCB-8CD1-41F1-A5E2-6CCB18BA009C}" srcId="{B5F10CBD-86C3-4967-9847-34F379E52A74}" destId="{8756ECA9-798C-47DC-BFDE-8F99C598A03E}" srcOrd="0" destOrd="0" parTransId="{44645BE1-1E2C-41C6-B7A7-6B7459C2DF48}" sibTransId="{EC7115DC-343B-44C2-91E6-E77CF9A73615}"/>
    <dgm:cxn modelId="{9DBFBAEA-760F-4697-B0E7-631D83941DA5}" type="presOf" srcId="{423FA8F0-D272-4C99-8E22-FEF4701C90DF}" destId="{967BB594-DE66-4787-A414-81628FE8E186}" srcOrd="0" destOrd="0" presId="urn:microsoft.com/office/officeart/2008/layout/AlternatingPictureBlocks"/>
    <dgm:cxn modelId="{D4A5D7FE-B855-43B1-89D5-FDFBCC28197B}" srcId="{B5F10CBD-86C3-4967-9847-34F379E52A74}" destId="{D721B105-AB64-4275-9006-0DAAE8C570D7}" srcOrd="2" destOrd="0" parTransId="{888B3729-C354-4AEF-8F08-43D4FE07A83E}" sibTransId="{2FAB6E8B-EDA1-4CEC-9E08-3D1BF1DED7C6}"/>
    <dgm:cxn modelId="{A8F66399-B4B4-41D7-A09B-8475375C50B9}" type="presParOf" srcId="{4E6C307F-55FE-4379-AFF2-DAB38DC8161D}" destId="{FCEFB020-BE67-463D-ADD2-1BE93A3C8A64}" srcOrd="0" destOrd="0" presId="urn:microsoft.com/office/officeart/2008/layout/AlternatingPictureBlocks"/>
    <dgm:cxn modelId="{A12E2C82-CC45-4AC7-8A80-A50078000DB7}" type="presParOf" srcId="{FCEFB020-BE67-463D-ADD2-1BE93A3C8A64}" destId="{9DB7F4DF-D12B-4727-92A6-D71AC9F593E6}" srcOrd="0" destOrd="0" presId="urn:microsoft.com/office/officeart/2008/layout/AlternatingPictureBlocks"/>
    <dgm:cxn modelId="{4A755E81-99C9-437C-8F4C-02A54BAB39F9}" type="presParOf" srcId="{FCEFB020-BE67-463D-ADD2-1BE93A3C8A64}" destId="{62F8309E-74AD-494A-81A3-EBD98A5EC927}" srcOrd="1" destOrd="0" presId="urn:microsoft.com/office/officeart/2008/layout/AlternatingPictureBlocks"/>
    <dgm:cxn modelId="{80CD9542-0511-4F3C-AB04-2415FCD83537}" type="presParOf" srcId="{4E6C307F-55FE-4379-AFF2-DAB38DC8161D}" destId="{A15E56BE-C768-4870-8CD3-F3A4E38FCB6E}" srcOrd="1" destOrd="0" presId="urn:microsoft.com/office/officeart/2008/layout/AlternatingPictureBlocks"/>
    <dgm:cxn modelId="{780E31A6-117D-4624-A9C3-5BED942A5DC0}" type="presParOf" srcId="{4E6C307F-55FE-4379-AFF2-DAB38DC8161D}" destId="{669D9D69-CBD7-4EB1-A552-A303B7CC5382}" srcOrd="2" destOrd="0" presId="urn:microsoft.com/office/officeart/2008/layout/AlternatingPictureBlocks"/>
    <dgm:cxn modelId="{1B951842-4BCC-4466-8ECC-E3F20715D6F5}" type="presParOf" srcId="{669D9D69-CBD7-4EB1-A552-A303B7CC5382}" destId="{967BB594-DE66-4787-A414-81628FE8E186}" srcOrd="0" destOrd="0" presId="urn:microsoft.com/office/officeart/2008/layout/AlternatingPictureBlocks"/>
    <dgm:cxn modelId="{60662A4B-0C4D-49C6-9812-CBCC71022B43}" type="presParOf" srcId="{669D9D69-CBD7-4EB1-A552-A303B7CC5382}" destId="{28520DA5-44E3-4EBB-929C-84D53DB57EB2}" srcOrd="1" destOrd="0" presId="urn:microsoft.com/office/officeart/2008/layout/AlternatingPictureBlocks"/>
    <dgm:cxn modelId="{7D4B7801-B047-4A64-A190-A298E30DA6E6}" type="presParOf" srcId="{4E6C307F-55FE-4379-AFF2-DAB38DC8161D}" destId="{99B1C30F-F574-4D00-B93F-605ED9A1D757}" srcOrd="3" destOrd="0" presId="urn:microsoft.com/office/officeart/2008/layout/AlternatingPictureBlocks"/>
    <dgm:cxn modelId="{0011FB3C-7386-43F2-9F40-D942C9A5CE4E}" type="presParOf" srcId="{4E6C307F-55FE-4379-AFF2-DAB38DC8161D}" destId="{6B431FF3-1917-4F48-969F-3FA8CD4B4B9B}" srcOrd="4" destOrd="0" presId="urn:microsoft.com/office/officeart/2008/layout/AlternatingPictureBlocks"/>
    <dgm:cxn modelId="{B7393AF7-DA8A-4998-842B-7B439F6A326E}" type="presParOf" srcId="{6B431FF3-1917-4F48-969F-3FA8CD4B4B9B}" destId="{A2BBB6F6-75D1-4DE2-925A-FE4D1D6DBF60}" srcOrd="0" destOrd="0" presId="urn:microsoft.com/office/officeart/2008/layout/AlternatingPictureBlocks"/>
    <dgm:cxn modelId="{AE3DD1E9-B1BC-473C-B269-09B9D03ADC09}" type="presParOf" srcId="{6B431FF3-1917-4F48-969F-3FA8CD4B4B9B}" destId="{7A095824-DEA1-4585-9448-E459D91CBA94}"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5FF7AD-7D65-41C5-B1E6-E3E5993A3A5C}" type="doc">
      <dgm:prSet loTypeId="urn:microsoft.com/office/officeart/2005/8/layout/cycle4" loCatId="cycle" qsTypeId="urn:microsoft.com/office/officeart/2005/8/quickstyle/simple1" qsCatId="simple" csTypeId="urn:microsoft.com/office/officeart/2005/8/colors/accent6_1" csCatId="accent6" phldr="1"/>
      <dgm:spPr/>
      <dgm:t>
        <a:bodyPr/>
        <a:lstStyle/>
        <a:p>
          <a:endParaRPr lang="nl-NL"/>
        </a:p>
      </dgm:t>
    </dgm:pt>
    <dgm:pt modelId="{D74E41EB-22C0-40D4-9461-DDD480575140}">
      <dgm:prSet phldrT="[Tekst]"/>
      <dgm:spPr/>
      <dgm:t>
        <a:bodyPr/>
        <a:lstStyle/>
        <a:p>
          <a:r>
            <a:rPr lang="nl-NL" dirty="0"/>
            <a:t>Experimenteerplan  aan de hand van onderzoeksdoel</a:t>
          </a:r>
        </a:p>
      </dgm:t>
    </dgm:pt>
    <dgm:pt modelId="{2A86A08F-0C68-4B70-8685-A9E611D00D8C}" type="parTrans" cxnId="{C420B9CA-279B-48F7-92D6-CE6C7EB30FB2}">
      <dgm:prSet/>
      <dgm:spPr/>
      <dgm:t>
        <a:bodyPr/>
        <a:lstStyle/>
        <a:p>
          <a:endParaRPr lang="nl-NL"/>
        </a:p>
      </dgm:t>
    </dgm:pt>
    <dgm:pt modelId="{098D86D0-42C0-4C0A-B613-E2DB2DD41EBE}" type="sibTrans" cxnId="{C420B9CA-279B-48F7-92D6-CE6C7EB30FB2}">
      <dgm:prSet/>
      <dgm:spPr/>
      <dgm:t>
        <a:bodyPr/>
        <a:lstStyle/>
        <a:p>
          <a:endParaRPr lang="nl-NL"/>
        </a:p>
      </dgm:t>
    </dgm:pt>
    <dgm:pt modelId="{80B39E10-4115-49AA-853A-D629402E35C5}">
      <dgm:prSet phldrT="[Tekst]" custT="1"/>
      <dgm:spPr/>
      <dgm:t>
        <a:bodyPr/>
        <a:lstStyle/>
        <a:p>
          <a:r>
            <a:rPr lang="nl-NL" sz="1400" dirty="0"/>
            <a:t>Onderzoeksdoel: Welke meetgegevens nodig?</a:t>
          </a:r>
        </a:p>
      </dgm:t>
    </dgm:pt>
    <dgm:pt modelId="{3B4328D7-3DA9-4366-92D2-753243074938}" type="parTrans" cxnId="{F8D92E68-0D16-4E3D-8D4D-3C0F8994DF2C}">
      <dgm:prSet/>
      <dgm:spPr/>
      <dgm:t>
        <a:bodyPr/>
        <a:lstStyle/>
        <a:p>
          <a:endParaRPr lang="nl-NL"/>
        </a:p>
      </dgm:t>
    </dgm:pt>
    <dgm:pt modelId="{FA81CDED-E236-413F-AEEC-4DB1768044AE}" type="sibTrans" cxnId="{F8D92E68-0D16-4E3D-8D4D-3C0F8994DF2C}">
      <dgm:prSet/>
      <dgm:spPr/>
      <dgm:t>
        <a:bodyPr/>
        <a:lstStyle/>
        <a:p>
          <a:endParaRPr lang="nl-NL"/>
        </a:p>
      </dgm:t>
    </dgm:pt>
    <dgm:pt modelId="{209A72F2-8D97-4D04-918C-E1D056F8BE85}">
      <dgm:prSet phldrT="[Tekst]"/>
      <dgm:spPr/>
      <dgm:t>
        <a:bodyPr/>
        <a:lstStyle/>
        <a:p>
          <a:r>
            <a:rPr lang="nl-NL" dirty="0"/>
            <a:t>Experiment uitvoeren volgens eigen experimenteerplan</a:t>
          </a:r>
        </a:p>
      </dgm:t>
    </dgm:pt>
    <dgm:pt modelId="{A3E3444E-5562-4AEF-B111-77DD3228F6FB}" type="parTrans" cxnId="{85BDF7B9-6B89-44EC-B9AC-F1D3F0597779}">
      <dgm:prSet/>
      <dgm:spPr/>
      <dgm:t>
        <a:bodyPr/>
        <a:lstStyle/>
        <a:p>
          <a:endParaRPr lang="nl-NL"/>
        </a:p>
      </dgm:t>
    </dgm:pt>
    <dgm:pt modelId="{0EDB1B68-171E-4D5B-9C73-44DC6212EF27}" type="sibTrans" cxnId="{85BDF7B9-6B89-44EC-B9AC-F1D3F0597779}">
      <dgm:prSet/>
      <dgm:spPr/>
      <dgm:t>
        <a:bodyPr/>
        <a:lstStyle/>
        <a:p>
          <a:endParaRPr lang="nl-NL"/>
        </a:p>
      </dgm:t>
    </dgm:pt>
    <dgm:pt modelId="{860080EA-75FD-4344-BAA3-BE11A31D9000}">
      <dgm:prSet phldrT="[Tekst]" custT="1"/>
      <dgm:spPr/>
      <dgm:t>
        <a:bodyPr/>
        <a:lstStyle/>
        <a:p>
          <a:r>
            <a:rPr lang="nl-NL" sz="1500" dirty="0"/>
            <a:t>Geen schriftelijke instructies om te volgen zonder na te denken.</a:t>
          </a:r>
        </a:p>
      </dgm:t>
    </dgm:pt>
    <dgm:pt modelId="{FB84E648-3024-4D9A-AD11-D1A8F0995875}" type="parTrans" cxnId="{607EF210-12C1-4BA9-A384-2ACA4B86DB07}">
      <dgm:prSet/>
      <dgm:spPr/>
      <dgm:t>
        <a:bodyPr/>
        <a:lstStyle/>
        <a:p>
          <a:endParaRPr lang="nl-NL"/>
        </a:p>
      </dgm:t>
    </dgm:pt>
    <dgm:pt modelId="{B9741C06-4C5E-47FE-8854-657CC138AE8A}" type="sibTrans" cxnId="{607EF210-12C1-4BA9-A384-2ACA4B86DB07}">
      <dgm:prSet/>
      <dgm:spPr/>
      <dgm:t>
        <a:bodyPr/>
        <a:lstStyle/>
        <a:p>
          <a:endParaRPr lang="nl-NL"/>
        </a:p>
      </dgm:t>
    </dgm:pt>
    <dgm:pt modelId="{F2A1C528-7DDA-41B2-9C79-6FC0A604BA66}">
      <dgm:prSet phldrT="[Tekst]"/>
      <dgm:spPr/>
      <dgm:t>
        <a:bodyPr/>
        <a:lstStyle/>
        <a:p>
          <a:r>
            <a:rPr lang="nl-NL" dirty="0"/>
            <a:t>Resultaten vergelijken met andere leerlingen / meetmethoden / theorie.</a:t>
          </a:r>
        </a:p>
      </dgm:t>
    </dgm:pt>
    <dgm:pt modelId="{06E0C1D2-81FE-4666-92E4-31CC7EFA8C27}" type="parTrans" cxnId="{645E15F1-917B-4A1A-A30F-9FE4D08D7847}">
      <dgm:prSet/>
      <dgm:spPr/>
      <dgm:t>
        <a:bodyPr/>
        <a:lstStyle/>
        <a:p>
          <a:endParaRPr lang="nl-NL"/>
        </a:p>
      </dgm:t>
    </dgm:pt>
    <dgm:pt modelId="{E1E242A7-CA3D-4859-8B30-21562DCD95BF}" type="sibTrans" cxnId="{645E15F1-917B-4A1A-A30F-9FE4D08D7847}">
      <dgm:prSet/>
      <dgm:spPr/>
      <dgm:t>
        <a:bodyPr/>
        <a:lstStyle/>
        <a:p>
          <a:endParaRPr lang="nl-NL"/>
        </a:p>
      </dgm:t>
    </dgm:pt>
    <dgm:pt modelId="{612CD00F-2D55-4FD5-9FE5-BF9A1E38780C}">
      <dgm:prSet phldrT="[Tekst]"/>
      <dgm:spPr/>
      <dgm:t>
        <a:bodyPr/>
        <a:lstStyle/>
        <a:p>
          <a:r>
            <a:rPr lang="nl-NL" sz="1500" dirty="0"/>
            <a:t>Statistiek</a:t>
          </a:r>
        </a:p>
      </dgm:t>
    </dgm:pt>
    <dgm:pt modelId="{9AAB8602-8D43-457C-910D-FEE7ADD9A1CD}" type="parTrans" cxnId="{C59570C3-2F51-43AF-8ED3-C021FB318B49}">
      <dgm:prSet/>
      <dgm:spPr/>
      <dgm:t>
        <a:bodyPr/>
        <a:lstStyle/>
        <a:p>
          <a:endParaRPr lang="nl-NL"/>
        </a:p>
      </dgm:t>
    </dgm:pt>
    <dgm:pt modelId="{ECFFCA0E-D6C2-474C-912F-E09217DCE168}" type="sibTrans" cxnId="{C59570C3-2F51-43AF-8ED3-C021FB318B49}">
      <dgm:prSet/>
      <dgm:spPr/>
      <dgm:t>
        <a:bodyPr/>
        <a:lstStyle/>
        <a:p>
          <a:endParaRPr lang="nl-NL"/>
        </a:p>
      </dgm:t>
    </dgm:pt>
    <dgm:pt modelId="{222361A9-59C7-4B89-8BCC-C0A7D0C4660D}">
      <dgm:prSet phldrT="[Tekst]"/>
      <dgm:spPr/>
      <dgm:t>
        <a:bodyPr/>
        <a:lstStyle/>
        <a:p>
          <a:r>
            <a:rPr lang="nl-NL"/>
            <a:t>Beslissing nemen aan de hand vergelijking</a:t>
          </a:r>
          <a:endParaRPr lang="nl-NL" dirty="0"/>
        </a:p>
      </dgm:t>
    </dgm:pt>
    <dgm:pt modelId="{1A2FFA9F-F9BC-4B72-B77C-9923C0A93316}" type="parTrans" cxnId="{4D978740-2034-4320-A7EB-2A19F58A976E}">
      <dgm:prSet/>
      <dgm:spPr/>
      <dgm:t>
        <a:bodyPr/>
        <a:lstStyle/>
        <a:p>
          <a:endParaRPr lang="nl-NL"/>
        </a:p>
      </dgm:t>
    </dgm:pt>
    <dgm:pt modelId="{E2DF915B-950A-43C5-8634-F88EE1BD87CE}" type="sibTrans" cxnId="{4D978740-2034-4320-A7EB-2A19F58A976E}">
      <dgm:prSet/>
      <dgm:spPr/>
      <dgm:t>
        <a:bodyPr/>
        <a:lstStyle/>
        <a:p>
          <a:endParaRPr lang="nl-NL"/>
        </a:p>
      </dgm:t>
    </dgm:pt>
    <dgm:pt modelId="{F54E2602-E2E2-4E4A-B388-A27EE0ABAB99}">
      <dgm:prSet/>
      <dgm:spPr/>
      <dgm:t>
        <a:bodyPr/>
        <a:lstStyle/>
        <a:p>
          <a:endParaRPr lang="nl-NL"/>
        </a:p>
      </dgm:t>
    </dgm:pt>
    <dgm:pt modelId="{9AEE48D6-137C-42CA-B395-5FF94A5CC984}" type="parTrans" cxnId="{8228AA61-2469-4B8C-996B-10B767515DC2}">
      <dgm:prSet/>
      <dgm:spPr/>
      <dgm:t>
        <a:bodyPr/>
        <a:lstStyle/>
        <a:p>
          <a:endParaRPr lang="nl-NL"/>
        </a:p>
      </dgm:t>
    </dgm:pt>
    <dgm:pt modelId="{E1D389FD-F129-4C1C-B581-2CC5F1D34F2A}" type="sibTrans" cxnId="{8228AA61-2469-4B8C-996B-10B767515DC2}">
      <dgm:prSet/>
      <dgm:spPr/>
      <dgm:t>
        <a:bodyPr/>
        <a:lstStyle/>
        <a:p>
          <a:endParaRPr lang="nl-NL"/>
        </a:p>
      </dgm:t>
    </dgm:pt>
    <dgm:pt modelId="{0D9B212B-A768-4C1A-B860-2041F073DDF0}">
      <dgm:prSet/>
      <dgm:spPr/>
      <dgm:t>
        <a:bodyPr/>
        <a:lstStyle/>
        <a:p>
          <a:endParaRPr lang="nl-NL"/>
        </a:p>
      </dgm:t>
    </dgm:pt>
    <dgm:pt modelId="{3F39AF9A-2BC2-407B-B2AE-33A967D9307D}" type="parTrans" cxnId="{CC086B08-FF20-4DEF-9039-AFE8E3462D75}">
      <dgm:prSet/>
      <dgm:spPr/>
      <dgm:t>
        <a:bodyPr/>
        <a:lstStyle/>
        <a:p>
          <a:endParaRPr lang="nl-NL"/>
        </a:p>
      </dgm:t>
    </dgm:pt>
    <dgm:pt modelId="{02A37BDC-229F-47CC-928B-5D5A97F95438}" type="sibTrans" cxnId="{CC086B08-FF20-4DEF-9039-AFE8E3462D75}">
      <dgm:prSet/>
      <dgm:spPr/>
      <dgm:t>
        <a:bodyPr/>
        <a:lstStyle/>
        <a:p>
          <a:endParaRPr lang="nl-NL"/>
        </a:p>
      </dgm:t>
    </dgm:pt>
    <dgm:pt modelId="{E8C1D8F1-DAA2-459D-966B-0A221D7272B8}">
      <dgm:prSet custT="1"/>
      <dgm:spPr/>
      <dgm:t>
        <a:bodyPr/>
        <a:lstStyle/>
        <a:p>
          <a:r>
            <a:rPr lang="nl-NL" sz="1500" dirty="0"/>
            <a:t>Wel een verschil: Hoe kun je dit verschil onderzoeken? </a:t>
          </a:r>
        </a:p>
      </dgm:t>
    </dgm:pt>
    <dgm:pt modelId="{7D23018C-856C-4E58-B0D5-90D61F7155A0}" type="parTrans" cxnId="{11F0EDF6-1947-4A4F-9A4A-677A98BF5F62}">
      <dgm:prSet/>
      <dgm:spPr/>
      <dgm:t>
        <a:bodyPr/>
        <a:lstStyle/>
        <a:p>
          <a:endParaRPr lang="nl-NL"/>
        </a:p>
      </dgm:t>
    </dgm:pt>
    <dgm:pt modelId="{F33FC264-3EC6-4751-BF0D-5D2A76BB658F}" type="sibTrans" cxnId="{11F0EDF6-1947-4A4F-9A4A-677A98BF5F62}">
      <dgm:prSet/>
      <dgm:spPr/>
      <dgm:t>
        <a:bodyPr/>
        <a:lstStyle/>
        <a:p>
          <a:endParaRPr lang="nl-NL"/>
        </a:p>
      </dgm:t>
    </dgm:pt>
    <dgm:pt modelId="{8654E5CA-333E-48CE-80E0-63C74EF7E35F}">
      <dgm:prSet phldrT="[Tekst]" custT="1"/>
      <dgm:spPr/>
      <dgm:t>
        <a:bodyPr/>
        <a:lstStyle/>
        <a:p>
          <a:pPr>
            <a:buFont typeface="Arial" panose="020B0604020202020204" pitchFamily="34" charset="0"/>
            <a:buChar char="•"/>
          </a:pPr>
          <a:r>
            <a:rPr lang="nl-NL" sz="1500" dirty="0"/>
            <a:t>   </a:t>
          </a:r>
        </a:p>
      </dgm:t>
    </dgm:pt>
    <dgm:pt modelId="{CD791565-5F33-4679-B412-3E253B7C89EF}" type="parTrans" cxnId="{180BBE31-9B02-4AF5-A887-880E1B47B009}">
      <dgm:prSet/>
      <dgm:spPr/>
      <dgm:t>
        <a:bodyPr/>
        <a:lstStyle/>
        <a:p>
          <a:endParaRPr lang="nl-NL"/>
        </a:p>
      </dgm:t>
    </dgm:pt>
    <dgm:pt modelId="{16334E6B-465B-4E14-A323-570612CF932C}" type="sibTrans" cxnId="{180BBE31-9B02-4AF5-A887-880E1B47B009}">
      <dgm:prSet/>
      <dgm:spPr/>
      <dgm:t>
        <a:bodyPr/>
        <a:lstStyle/>
        <a:p>
          <a:endParaRPr lang="nl-NL"/>
        </a:p>
      </dgm:t>
    </dgm:pt>
    <dgm:pt modelId="{A4D14BF4-0119-409F-A33C-0440D2D7C1C2}">
      <dgm:prSet phldrT="[Tekst]"/>
      <dgm:spPr/>
      <dgm:t>
        <a:bodyPr/>
        <a:lstStyle/>
        <a:p>
          <a:r>
            <a:rPr lang="nl-NL" sz="1500" dirty="0"/>
            <a:t>T-waarde </a:t>
          </a:r>
        </a:p>
      </dgm:t>
    </dgm:pt>
    <dgm:pt modelId="{A93E1EEE-51B8-45DF-A04B-5888512EED0F}" type="parTrans" cxnId="{3C925681-2EBB-4FC5-8DA1-214AF1690336}">
      <dgm:prSet/>
      <dgm:spPr/>
      <dgm:t>
        <a:bodyPr/>
        <a:lstStyle/>
        <a:p>
          <a:endParaRPr lang="nl-NL"/>
        </a:p>
      </dgm:t>
    </dgm:pt>
    <dgm:pt modelId="{C8E61287-1426-4FB6-8BFF-5537631E9C7B}" type="sibTrans" cxnId="{3C925681-2EBB-4FC5-8DA1-214AF1690336}">
      <dgm:prSet/>
      <dgm:spPr/>
      <dgm:t>
        <a:bodyPr/>
        <a:lstStyle/>
        <a:p>
          <a:endParaRPr lang="nl-NL"/>
        </a:p>
      </dgm:t>
    </dgm:pt>
    <dgm:pt modelId="{85B1C5DD-452A-4018-A751-0D0F29291106}">
      <dgm:prSet phldrT="[Tekst]" custT="1"/>
      <dgm:spPr/>
      <dgm:t>
        <a:bodyPr/>
        <a:lstStyle/>
        <a:p>
          <a:r>
            <a:rPr lang="nl-NL" sz="1500" dirty="0"/>
            <a:t>Geen verschil: kun je nog nauwkeuriger meten om het zeker te weten?</a:t>
          </a:r>
        </a:p>
      </dgm:t>
    </dgm:pt>
    <dgm:pt modelId="{430C700F-C05C-436E-8221-3BF7FD788DC9}" type="parTrans" cxnId="{18F3E65E-5A92-46F2-99DA-A1927900E357}">
      <dgm:prSet/>
      <dgm:spPr/>
      <dgm:t>
        <a:bodyPr/>
        <a:lstStyle/>
        <a:p>
          <a:endParaRPr lang="nl-NL"/>
        </a:p>
      </dgm:t>
    </dgm:pt>
    <dgm:pt modelId="{BAA8BC51-08FB-4C59-8F69-6BB039B8EA09}" type="sibTrans" cxnId="{18F3E65E-5A92-46F2-99DA-A1927900E357}">
      <dgm:prSet/>
      <dgm:spPr/>
      <dgm:t>
        <a:bodyPr/>
        <a:lstStyle/>
        <a:p>
          <a:endParaRPr lang="nl-NL"/>
        </a:p>
      </dgm:t>
    </dgm:pt>
    <dgm:pt modelId="{D16F64CE-6D0E-4B5F-A91A-4E682E475EFC}">
      <dgm:prSet phldrT="[Tekst]" custT="1"/>
      <dgm:spPr/>
      <dgm:t>
        <a:bodyPr/>
        <a:lstStyle/>
        <a:p>
          <a:r>
            <a:rPr lang="nl-NL" sz="1400" dirty="0"/>
            <a:t>Rekening houden met onnauwkeurigheden?</a:t>
          </a:r>
        </a:p>
      </dgm:t>
    </dgm:pt>
    <dgm:pt modelId="{CE505C3D-4C9D-492D-BEBB-F83F06B0AF16}" type="parTrans" cxnId="{089FDCDA-79C4-40F1-8B59-23ACD762C3DD}">
      <dgm:prSet/>
      <dgm:spPr/>
      <dgm:t>
        <a:bodyPr/>
        <a:lstStyle/>
        <a:p>
          <a:endParaRPr lang="nl-NL"/>
        </a:p>
      </dgm:t>
    </dgm:pt>
    <dgm:pt modelId="{39879238-865A-4060-8B41-E5C320BECF7F}" type="sibTrans" cxnId="{089FDCDA-79C4-40F1-8B59-23ACD762C3DD}">
      <dgm:prSet/>
      <dgm:spPr/>
      <dgm:t>
        <a:bodyPr/>
        <a:lstStyle/>
        <a:p>
          <a:endParaRPr lang="nl-NL"/>
        </a:p>
      </dgm:t>
    </dgm:pt>
    <dgm:pt modelId="{B681C83C-AEED-4287-861D-90DE485D0DDB}">
      <dgm:prSet phldrT="[Tekst]" custT="1"/>
      <dgm:spPr/>
      <dgm:t>
        <a:bodyPr/>
        <a:lstStyle/>
        <a:p>
          <a:r>
            <a:rPr lang="nl-NL" sz="1400" dirty="0"/>
            <a:t>Hoe kun je deze analyseren?</a:t>
          </a:r>
        </a:p>
      </dgm:t>
    </dgm:pt>
    <dgm:pt modelId="{4683022F-F0DD-4E09-8A59-23C93CB7D274}" type="parTrans" cxnId="{1101DF91-0064-4A92-B9BF-514DAFA1D5F0}">
      <dgm:prSet/>
      <dgm:spPr/>
      <dgm:t>
        <a:bodyPr/>
        <a:lstStyle/>
        <a:p>
          <a:endParaRPr lang="nl-NL"/>
        </a:p>
      </dgm:t>
    </dgm:pt>
    <dgm:pt modelId="{72AD53DE-ED7B-4C47-B968-CA0D99D61F4B}" type="sibTrans" cxnId="{1101DF91-0064-4A92-B9BF-514DAFA1D5F0}">
      <dgm:prSet/>
      <dgm:spPr/>
      <dgm:t>
        <a:bodyPr/>
        <a:lstStyle/>
        <a:p>
          <a:endParaRPr lang="nl-NL"/>
        </a:p>
      </dgm:t>
    </dgm:pt>
    <dgm:pt modelId="{C5131DA1-81BE-41A8-B44C-66CEB6330185}">
      <dgm:prSet phldrT="[Tekst]" custT="1"/>
      <dgm:spPr/>
      <dgm:t>
        <a:bodyPr/>
        <a:lstStyle/>
        <a:p>
          <a:r>
            <a:rPr lang="nl-NL" sz="1400" dirty="0"/>
            <a:t>Hoe kun je deze meetgegevens verkrijgen?</a:t>
          </a:r>
        </a:p>
      </dgm:t>
    </dgm:pt>
    <dgm:pt modelId="{E6E92B29-7B3B-4848-87AC-141E84A0EF7B}" type="parTrans" cxnId="{D2B1E6C6-CF19-49B9-AADD-8AAE8E6FCE34}">
      <dgm:prSet/>
      <dgm:spPr/>
      <dgm:t>
        <a:bodyPr/>
        <a:lstStyle/>
        <a:p>
          <a:endParaRPr lang="nl-NL"/>
        </a:p>
      </dgm:t>
    </dgm:pt>
    <dgm:pt modelId="{45F12C2F-8F4B-4176-97BB-32F1AF9C5AD8}" type="sibTrans" cxnId="{D2B1E6C6-CF19-49B9-AADD-8AAE8E6FCE34}">
      <dgm:prSet/>
      <dgm:spPr/>
      <dgm:t>
        <a:bodyPr/>
        <a:lstStyle/>
        <a:p>
          <a:endParaRPr lang="nl-NL"/>
        </a:p>
      </dgm:t>
    </dgm:pt>
    <dgm:pt modelId="{853CF937-3020-4AD1-B807-9B4CBDA88C17}">
      <dgm:prSet phldrT="[Tekst]" custT="1"/>
      <dgm:spPr/>
      <dgm:t>
        <a:bodyPr/>
        <a:lstStyle/>
        <a:p>
          <a:pPr>
            <a:buFont typeface="Arial" panose="020B0604020202020204" pitchFamily="34" charset="0"/>
            <a:buChar char="•"/>
          </a:pPr>
          <a:r>
            <a:rPr lang="nl-NL" sz="1500" dirty="0"/>
            <a:t>Verschil of overeenkomst tussen uitkomsten?</a:t>
          </a:r>
        </a:p>
      </dgm:t>
    </dgm:pt>
    <dgm:pt modelId="{6010C772-CE3C-4C85-8EDF-804BBB3BE6A0}" type="parTrans" cxnId="{2E233923-5261-4A46-B11C-968654F428B3}">
      <dgm:prSet/>
      <dgm:spPr/>
      <dgm:t>
        <a:bodyPr/>
        <a:lstStyle/>
        <a:p>
          <a:endParaRPr lang="nl-NL"/>
        </a:p>
      </dgm:t>
    </dgm:pt>
    <dgm:pt modelId="{52DF757A-F923-4AF2-9F1F-681B4DF35977}" type="sibTrans" cxnId="{2E233923-5261-4A46-B11C-968654F428B3}">
      <dgm:prSet/>
      <dgm:spPr/>
      <dgm:t>
        <a:bodyPr/>
        <a:lstStyle/>
        <a:p>
          <a:endParaRPr lang="nl-NL"/>
        </a:p>
      </dgm:t>
    </dgm:pt>
    <dgm:pt modelId="{5BC97FF9-A478-47EE-9B9C-60767CFB2768}" type="pres">
      <dgm:prSet presAssocID="{995FF7AD-7D65-41C5-B1E6-E3E5993A3A5C}" presName="cycleMatrixDiagram" presStyleCnt="0">
        <dgm:presLayoutVars>
          <dgm:chMax val="1"/>
          <dgm:dir/>
          <dgm:animLvl val="lvl"/>
          <dgm:resizeHandles val="exact"/>
        </dgm:presLayoutVars>
      </dgm:prSet>
      <dgm:spPr/>
    </dgm:pt>
    <dgm:pt modelId="{70528552-F354-4022-89FB-4A11F11F36F4}" type="pres">
      <dgm:prSet presAssocID="{995FF7AD-7D65-41C5-B1E6-E3E5993A3A5C}" presName="children" presStyleCnt="0"/>
      <dgm:spPr/>
    </dgm:pt>
    <dgm:pt modelId="{BAB66B24-7084-49DE-BAAB-9E0670DC1AFE}" type="pres">
      <dgm:prSet presAssocID="{995FF7AD-7D65-41C5-B1E6-E3E5993A3A5C}" presName="child1group" presStyleCnt="0"/>
      <dgm:spPr/>
    </dgm:pt>
    <dgm:pt modelId="{E63CC9E3-B62C-4D4E-8E30-5F3A84B9F710}" type="pres">
      <dgm:prSet presAssocID="{995FF7AD-7D65-41C5-B1E6-E3E5993A3A5C}" presName="child1" presStyleLbl="bgAcc1" presStyleIdx="0" presStyleCnt="4"/>
      <dgm:spPr/>
    </dgm:pt>
    <dgm:pt modelId="{8B24429A-0D87-49DD-AB2B-BE06EDBC15BD}" type="pres">
      <dgm:prSet presAssocID="{995FF7AD-7D65-41C5-B1E6-E3E5993A3A5C}" presName="child1Text" presStyleLbl="bgAcc1" presStyleIdx="0" presStyleCnt="4">
        <dgm:presLayoutVars>
          <dgm:bulletEnabled val="1"/>
        </dgm:presLayoutVars>
      </dgm:prSet>
      <dgm:spPr/>
    </dgm:pt>
    <dgm:pt modelId="{A6E70A0F-5D9D-445F-A5BE-68F5E855946F}" type="pres">
      <dgm:prSet presAssocID="{995FF7AD-7D65-41C5-B1E6-E3E5993A3A5C}" presName="child2group" presStyleCnt="0"/>
      <dgm:spPr/>
    </dgm:pt>
    <dgm:pt modelId="{CFCA7284-81F8-417C-B2BD-56AD2B47E993}" type="pres">
      <dgm:prSet presAssocID="{995FF7AD-7D65-41C5-B1E6-E3E5993A3A5C}" presName="child2" presStyleLbl="bgAcc1" presStyleIdx="1" presStyleCnt="4"/>
      <dgm:spPr/>
    </dgm:pt>
    <dgm:pt modelId="{2E3B650C-2870-4DDF-B353-29C68D744C4A}" type="pres">
      <dgm:prSet presAssocID="{995FF7AD-7D65-41C5-B1E6-E3E5993A3A5C}" presName="child2Text" presStyleLbl="bgAcc1" presStyleIdx="1" presStyleCnt="4">
        <dgm:presLayoutVars>
          <dgm:bulletEnabled val="1"/>
        </dgm:presLayoutVars>
      </dgm:prSet>
      <dgm:spPr/>
    </dgm:pt>
    <dgm:pt modelId="{8EE06411-4EB6-4997-B810-B85542B2B658}" type="pres">
      <dgm:prSet presAssocID="{995FF7AD-7D65-41C5-B1E6-E3E5993A3A5C}" presName="child3group" presStyleCnt="0"/>
      <dgm:spPr/>
    </dgm:pt>
    <dgm:pt modelId="{B12ADB38-50C6-4070-A64B-21AAC2520366}" type="pres">
      <dgm:prSet presAssocID="{995FF7AD-7D65-41C5-B1E6-E3E5993A3A5C}" presName="child3" presStyleLbl="bgAcc1" presStyleIdx="2" presStyleCnt="4"/>
      <dgm:spPr/>
    </dgm:pt>
    <dgm:pt modelId="{29D02FF2-7816-4FB3-9502-9202C542E88A}" type="pres">
      <dgm:prSet presAssocID="{995FF7AD-7D65-41C5-B1E6-E3E5993A3A5C}" presName="child3Text" presStyleLbl="bgAcc1" presStyleIdx="2" presStyleCnt="4">
        <dgm:presLayoutVars>
          <dgm:bulletEnabled val="1"/>
        </dgm:presLayoutVars>
      </dgm:prSet>
      <dgm:spPr/>
    </dgm:pt>
    <dgm:pt modelId="{07115209-2B39-45F3-8786-7001A64A43F7}" type="pres">
      <dgm:prSet presAssocID="{995FF7AD-7D65-41C5-B1E6-E3E5993A3A5C}" presName="child4group" presStyleCnt="0"/>
      <dgm:spPr/>
    </dgm:pt>
    <dgm:pt modelId="{514F322C-0531-43C9-9A9A-32D9BD3968E3}" type="pres">
      <dgm:prSet presAssocID="{995FF7AD-7D65-41C5-B1E6-E3E5993A3A5C}" presName="child4" presStyleLbl="bgAcc1" presStyleIdx="3" presStyleCnt="4"/>
      <dgm:spPr/>
    </dgm:pt>
    <dgm:pt modelId="{388ADA18-827E-40AD-BF64-BFFE1B70E8CC}" type="pres">
      <dgm:prSet presAssocID="{995FF7AD-7D65-41C5-B1E6-E3E5993A3A5C}" presName="child4Text" presStyleLbl="bgAcc1" presStyleIdx="3" presStyleCnt="4">
        <dgm:presLayoutVars>
          <dgm:bulletEnabled val="1"/>
        </dgm:presLayoutVars>
      </dgm:prSet>
      <dgm:spPr/>
    </dgm:pt>
    <dgm:pt modelId="{30DCA44E-F999-4CC4-B7D4-A3ADEC97FE76}" type="pres">
      <dgm:prSet presAssocID="{995FF7AD-7D65-41C5-B1E6-E3E5993A3A5C}" presName="childPlaceholder" presStyleCnt="0"/>
      <dgm:spPr/>
    </dgm:pt>
    <dgm:pt modelId="{630243A9-7660-4A2D-9686-0F3775B95600}" type="pres">
      <dgm:prSet presAssocID="{995FF7AD-7D65-41C5-B1E6-E3E5993A3A5C}" presName="circle" presStyleCnt="0"/>
      <dgm:spPr/>
    </dgm:pt>
    <dgm:pt modelId="{BEDAC9DD-A32E-4624-815A-A9EAB144CFA1}" type="pres">
      <dgm:prSet presAssocID="{995FF7AD-7D65-41C5-B1E6-E3E5993A3A5C}" presName="quadrant1" presStyleLbl="node1" presStyleIdx="0" presStyleCnt="4">
        <dgm:presLayoutVars>
          <dgm:chMax val="1"/>
          <dgm:bulletEnabled val="1"/>
        </dgm:presLayoutVars>
      </dgm:prSet>
      <dgm:spPr/>
    </dgm:pt>
    <dgm:pt modelId="{599862A8-5053-4D3C-9BBC-02107DE8AC4F}" type="pres">
      <dgm:prSet presAssocID="{995FF7AD-7D65-41C5-B1E6-E3E5993A3A5C}" presName="quadrant2" presStyleLbl="node1" presStyleIdx="1" presStyleCnt="4">
        <dgm:presLayoutVars>
          <dgm:chMax val="1"/>
          <dgm:bulletEnabled val="1"/>
        </dgm:presLayoutVars>
      </dgm:prSet>
      <dgm:spPr/>
    </dgm:pt>
    <dgm:pt modelId="{65A85314-C105-4457-8F26-DABBEF800774}" type="pres">
      <dgm:prSet presAssocID="{995FF7AD-7D65-41C5-B1E6-E3E5993A3A5C}" presName="quadrant3" presStyleLbl="node1" presStyleIdx="2" presStyleCnt="4">
        <dgm:presLayoutVars>
          <dgm:chMax val="1"/>
          <dgm:bulletEnabled val="1"/>
        </dgm:presLayoutVars>
      </dgm:prSet>
      <dgm:spPr/>
    </dgm:pt>
    <dgm:pt modelId="{C616ACFC-E417-4678-919C-B0C3F2570AA2}" type="pres">
      <dgm:prSet presAssocID="{995FF7AD-7D65-41C5-B1E6-E3E5993A3A5C}" presName="quadrant4" presStyleLbl="node1" presStyleIdx="3" presStyleCnt="4">
        <dgm:presLayoutVars>
          <dgm:chMax val="1"/>
          <dgm:bulletEnabled val="1"/>
        </dgm:presLayoutVars>
      </dgm:prSet>
      <dgm:spPr/>
    </dgm:pt>
    <dgm:pt modelId="{5B8A236A-289C-4540-8969-06B1FADC69BC}" type="pres">
      <dgm:prSet presAssocID="{995FF7AD-7D65-41C5-B1E6-E3E5993A3A5C}" presName="quadrantPlaceholder" presStyleCnt="0"/>
      <dgm:spPr/>
    </dgm:pt>
    <dgm:pt modelId="{8FD25594-911E-4C76-A19E-1B3B5546E468}" type="pres">
      <dgm:prSet presAssocID="{995FF7AD-7D65-41C5-B1E6-E3E5993A3A5C}" presName="center1" presStyleLbl="fgShp" presStyleIdx="0" presStyleCnt="2"/>
      <dgm:spPr/>
    </dgm:pt>
    <dgm:pt modelId="{D6989B57-9C6A-4857-A830-51BD7DEDB987}" type="pres">
      <dgm:prSet presAssocID="{995FF7AD-7D65-41C5-B1E6-E3E5993A3A5C}" presName="center2" presStyleLbl="fgShp" presStyleIdx="1" presStyleCnt="2"/>
      <dgm:spPr/>
    </dgm:pt>
  </dgm:ptLst>
  <dgm:cxnLst>
    <dgm:cxn modelId="{0DA51907-E4BC-432E-8290-C2B5C86A6ED3}" type="presOf" srcId="{222361A9-59C7-4B89-8BCC-C0A7D0C4660D}" destId="{C616ACFC-E417-4678-919C-B0C3F2570AA2}" srcOrd="0" destOrd="0" presId="urn:microsoft.com/office/officeart/2005/8/layout/cycle4"/>
    <dgm:cxn modelId="{98ADD507-F3BF-4FD6-8837-B1D4DD9A654A}" type="presOf" srcId="{E8C1D8F1-DAA2-459D-966B-0A221D7272B8}" destId="{388ADA18-827E-40AD-BF64-BFFE1B70E8CC}" srcOrd="1" destOrd="1" presId="urn:microsoft.com/office/officeart/2005/8/layout/cycle4"/>
    <dgm:cxn modelId="{CC086B08-FF20-4DEF-9039-AFE8E3462D75}" srcId="{995FF7AD-7D65-41C5-B1E6-E3E5993A3A5C}" destId="{0D9B212B-A768-4C1A-B860-2041F073DDF0}" srcOrd="5" destOrd="0" parTransId="{3F39AF9A-2BC2-407B-B2AE-33A967D9307D}" sibTransId="{02A37BDC-229F-47CC-928B-5D5A97F95438}"/>
    <dgm:cxn modelId="{607EF210-12C1-4BA9-A384-2ACA4B86DB07}" srcId="{209A72F2-8D97-4D04-918C-E1D056F8BE85}" destId="{860080EA-75FD-4344-BAA3-BE11A31D9000}" srcOrd="0" destOrd="0" parTransId="{FB84E648-3024-4D9A-AD11-D1A8F0995875}" sibTransId="{B9741C06-4C5E-47FE-8854-657CC138AE8A}"/>
    <dgm:cxn modelId="{2E233923-5261-4A46-B11C-968654F428B3}" srcId="{F2A1C528-7DDA-41B2-9C79-6FC0A604BA66}" destId="{853CF937-3020-4AD1-B807-9B4CBDA88C17}" srcOrd="1" destOrd="0" parTransId="{6010C772-CE3C-4C85-8EDF-804BBB3BE6A0}" sibTransId="{52DF757A-F923-4AF2-9F1F-681B4DF35977}"/>
    <dgm:cxn modelId="{5478E426-1A44-4F04-BED7-D5CC31F703A4}" type="presOf" srcId="{80B39E10-4115-49AA-853A-D629402E35C5}" destId="{8B24429A-0D87-49DD-AB2B-BE06EDBC15BD}" srcOrd="1" destOrd="0" presId="urn:microsoft.com/office/officeart/2005/8/layout/cycle4"/>
    <dgm:cxn modelId="{8A595D2D-9B82-41E9-AD79-BBFB8DB91FBA}" type="presOf" srcId="{D16F64CE-6D0E-4B5F-A91A-4E682E475EFC}" destId="{8B24429A-0D87-49DD-AB2B-BE06EDBC15BD}" srcOrd="1" destOrd="3" presId="urn:microsoft.com/office/officeart/2005/8/layout/cycle4"/>
    <dgm:cxn modelId="{180BBE31-9B02-4AF5-A887-880E1B47B009}" srcId="{F2A1C528-7DDA-41B2-9C79-6FC0A604BA66}" destId="{8654E5CA-333E-48CE-80E0-63C74EF7E35F}" srcOrd="0" destOrd="0" parTransId="{CD791565-5F33-4679-B412-3E253B7C89EF}" sibTransId="{16334E6B-465B-4E14-A323-570612CF932C}"/>
    <dgm:cxn modelId="{677F6734-8E59-439D-8784-6F31384A1129}" type="presOf" srcId="{860080EA-75FD-4344-BAA3-BE11A31D9000}" destId="{CFCA7284-81F8-417C-B2BD-56AD2B47E993}" srcOrd="0" destOrd="0" presId="urn:microsoft.com/office/officeart/2005/8/layout/cycle4"/>
    <dgm:cxn modelId="{FC3E7E34-F632-40F5-AB95-851279557664}" type="presOf" srcId="{853CF937-3020-4AD1-B807-9B4CBDA88C17}" destId="{29D02FF2-7816-4FB3-9502-9202C542E88A}" srcOrd="1" destOrd="1" presId="urn:microsoft.com/office/officeart/2005/8/layout/cycle4"/>
    <dgm:cxn modelId="{8487063B-4182-410E-B9F9-184311B6BA62}" type="presOf" srcId="{8654E5CA-333E-48CE-80E0-63C74EF7E35F}" destId="{B12ADB38-50C6-4070-A64B-21AAC2520366}" srcOrd="0" destOrd="0" presId="urn:microsoft.com/office/officeart/2005/8/layout/cycle4"/>
    <dgm:cxn modelId="{A749603D-87B0-4D51-858D-08C4CB7F7FCC}" type="presOf" srcId="{C5131DA1-81BE-41A8-B44C-66CEB6330185}" destId="{E63CC9E3-B62C-4D4E-8E30-5F3A84B9F710}" srcOrd="0" destOrd="1" presId="urn:microsoft.com/office/officeart/2005/8/layout/cycle4"/>
    <dgm:cxn modelId="{2A72A33E-DF78-41A8-A5E3-290B84B1A665}" type="presOf" srcId="{B681C83C-AEED-4287-861D-90DE485D0DDB}" destId="{E63CC9E3-B62C-4D4E-8E30-5F3A84B9F710}" srcOrd="0" destOrd="2" presId="urn:microsoft.com/office/officeart/2005/8/layout/cycle4"/>
    <dgm:cxn modelId="{4D978740-2034-4320-A7EB-2A19F58A976E}" srcId="{995FF7AD-7D65-41C5-B1E6-E3E5993A3A5C}" destId="{222361A9-59C7-4B89-8BCC-C0A7D0C4660D}" srcOrd="3" destOrd="0" parTransId="{1A2FFA9F-F9BC-4B72-B77C-9923C0A93316}" sibTransId="{E2DF915B-950A-43C5-8634-F88EE1BD87CE}"/>
    <dgm:cxn modelId="{6A3E815B-AAE1-47F0-AFED-DD39D8C7FA4A}" type="presOf" srcId="{E8C1D8F1-DAA2-459D-966B-0A221D7272B8}" destId="{514F322C-0531-43C9-9A9A-32D9BD3968E3}" srcOrd="0" destOrd="1" presId="urn:microsoft.com/office/officeart/2005/8/layout/cycle4"/>
    <dgm:cxn modelId="{18F3E65E-5A92-46F2-99DA-A1927900E357}" srcId="{222361A9-59C7-4B89-8BCC-C0A7D0C4660D}" destId="{85B1C5DD-452A-4018-A751-0D0F29291106}" srcOrd="0" destOrd="0" parTransId="{430C700F-C05C-436E-8221-3BF7FD788DC9}" sibTransId="{BAA8BC51-08FB-4C59-8F69-6BB039B8EA09}"/>
    <dgm:cxn modelId="{8228AA61-2469-4B8C-996B-10B767515DC2}" srcId="{995FF7AD-7D65-41C5-B1E6-E3E5993A3A5C}" destId="{F54E2602-E2E2-4E4A-B388-A27EE0ABAB99}" srcOrd="4" destOrd="0" parTransId="{9AEE48D6-137C-42CA-B395-5FF94A5CC984}" sibTransId="{E1D389FD-F129-4C1C-B581-2CC5F1D34F2A}"/>
    <dgm:cxn modelId="{DDAC0862-D66F-415A-BCBD-D4E52E7B77B3}" type="presOf" srcId="{612CD00F-2D55-4FD5-9FE5-BF9A1E38780C}" destId="{29D02FF2-7816-4FB3-9502-9202C542E88A}" srcOrd="1" destOrd="2" presId="urn:microsoft.com/office/officeart/2005/8/layout/cycle4"/>
    <dgm:cxn modelId="{F8D92E68-0D16-4E3D-8D4D-3C0F8994DF2C}" srcId="{D74E41EB-22C0-40D4-9461-DDD480575140}" destId="{80B39E10-4115-49AA-853A-D629402E35C5}" srcOrd="0" destOrd="0" parTransId="{3B4328D7-3DA9-4366-92D2-753243074938}" sibTransId="{FA81CDED-E236-413F-AEEC-4DB1768044AE}"/>
    <dgm:cxn modelId="{CED33051-3575-4A14-B746-46D29891A67D}" type="presOf" srcId="{80B39E10-4115-49AA-853A-D629402E35C5}" destId="{E63CC9E3-B62C-4D4E-8E30-5F3A84B9F710}" srcOrd="0" destOrd="0" presId="urn:microsoft.com/office/officeart/2005/8/layout/cycle4"/>
    <dgm:cxn modelId="{63674A78-6E92-43D6-A3B7-CBAA0417DA68}" type="presOf" srcId="{995FF7AD-7D65-41C5-B1E6-E3E5993A3A5C}" destId="{5BC97FF9-A478-47EE-9B9C-60767CFB2768}" srcOrd="0" destOrd="0" presId="urn:microsoft.com/office/officeart/2005/8/layout/cycle4"/>
    <dgm:cxn modelId="{29D4147F-4609-451C-870D-5F06240B57D8}" type="presOf" srcId="{C5131DA1-81BE-41A8-B44C-66CEB6330185}" destId="{8B24429A-0D87-49DD-AB2B-BE06EDBC15BD}" srcOrd="1" destOrd="1" presId="urn:microsoft.com/office/officeart/2005/8/layout/cycle4"/>
    <dgm:cxn modelId="{3C925681-2EBB-4FC5-8DA1-214AF1690336}" srcId="{F2A1C528-7DDA-41B2-9C79-6FC0A604BA66}" destId="{A4D14BF4-0119-409F-A33C-0440D2D7C1C2}" srcOrd="3" destOrd="0" parTransId="{A93E1EEE-51B8-45DF-A04B-5888512EED0F}" sibTransId="{C8E61287-1426-4FB6-8BFF-5537631E9C7B}"/>
    <dgm:cxn modelId="{6CA88282-E1D8-470D-89AD-B362F7752103}" type="presOf" srcId="{853CF937-3020-4AD1-B807-9B4CBDA88C17}" destId="{B12ADB38-50C6-4070-A64B-21AAC2520366}" srcOrd="0" destOrd="1" presId="urn:microsoft.com/office/officeart/2005/8/layout/cycle4"/>
    <dgm:cxn modelId="{A21D3387-0FE1-49EA-AD03-8FB48303BEB6}" type="presOf" srcId="{D16F64CE-6D0E-4B5F-A91A-4E682E475EFC}" destId="{E63CC9E3-B62C-4D4E-8E30-5F3A84B9F710}" srcOrd="0" destOrd="3" presId="urn:microsoft.com/office/officeart/2005/8/layout/cycle4"/>
    <dgm:cxn modelId="{1101DF91-0064-4A92-B9BF-514DAFA1D5F0}" srcId="{D74E41EB-22C0-40D4-9461-DDD480575140}" destId="{B681C83C-AEED-4287-861D-90DE485D0DDB}" srcOrd="2" destOrd="0" parTransId="{4683022F-F0DD-4E09-8A59-23C93CB7D274}" sibTransId="{72AD53DE-ED7B-4C47-B968-CA0D99D61F4B}"/>
    <dgm:cxn modelId="{3435A19B-975B-418A-91DC-75A1FA0F6E36}" type="presOf" srcId="{F2A1C528-7DDA-41B2-9C79-6FC0A604BA66}" destId="{65A85314-C105-4457-8F26-DABBEF800774}" srcOrd="0" destOrd="0" presId="urn:microsoft.com/office/officeart/2005/8/layout/cycle4"/>
    <dgm:cxn modelId="{3525639E-CF34-4272-BAF1-580820532845}" type="presOf" srcId="{85B1C5DD-452A-4018-A751-0D0F29291106}" destId="{514F322C-0531-43C9-9A9A-32D9BD3968E3}" srcOrd="0" destOrd="0" presId="urn:microsoft.com/office/officeart/2005/8/layout/cycle4"/>
    <dgm:cxn modelId="{85BDF7B9-6B89-44EC-B9AC-F1D3F0597779}" srcId="{995FF7AD-7D65-41C5-B1E6-E3E5993A3A5C}" destId="{209A72F2-8D97-4D04-918C-E1D056F8BE85}" srcOrd="1" destOrd="0" parTransId="{A3E3444E-5562-4AEF-B111-77DD3228F6FB}" sibTransId="{0EDB1B68-171E-4D5B-9C73-44DC6212EF27}"/>
    <dgm:cxn modelId="{B69065BE-7530-4481-A256-872E61C64A13}" type="presOf" srcId="{B681C83C-AEED-4287-861D-90DE485D0DDB}" destId="{8B24429A-0D87-49DD-AB2B-BE06EDBC15BD}" srcOrd="1" destOrd="2" presId="urn:microsoft.com/office/officeart/2005/8/layout/cycle4"/>
    <dgm:cxn modelId="{C59570C3-2F51-43AF-8ED3-C021FB318B49}" srcId="{F2A1C528-7DDA-41B2-9C79-6FC0A604BA66}" destId="{612CD00F-2D55-4FD5-9FE5-BF9A1E38780C}" srcOrd="2" destOrd="0" parTransId="{9AAB8602-8D43-457C-910D-FEE7ADD9A1CD}" sibTransId="{ECFFCA0E-D6C2-474C-912F-E09217DCE168}"/>
    <dgm:cxn modelId="{8F5D3BC4-66DF-43C7-8392-B25C603B772F}" type="presOf" srcId="{8654E5CA-333E-48CE-80E0-63C74EF7E35F}" destId="{29D02FF2-7816-4FB3-9502-9202C542E88A}" srcOrd="1" destOrd="0" presId="urn:microsoft.com/office/officeart/2005/8/layout/cycle4"/>
    <dgm:cxn modelId="{22BDD2C4-7AD0-44F8-80BA-C3157B00C9EA}" type="presOf" srcId="{A4D14BF4-0119-409F-A33C-0440D2D7C1C2}" destId="{B12ADB38-50C6-4070-A64B-21AAC2520366}" srcOrd="0" destOrd="3" presId="urn:microsoft.com/office/officeart/2005/8/layout/cycle4"/>
    <dgm:cxn modelId="{757C04C5-E650-4007-AEE0-2F381283215E}" type="presOf" srcId="{612CD00F-2D55-4FD5-9FE5-BF9A1E38780C}" destId="{B12ADB38-50C6-4070-A64B-21AAC2520366}" srcOrd="0" destOrd="2" presId="urn:microsoft.com/office/officeart/2005/8/layout/cycle4"/>
    <dgm:cxn modelId="{3A19A9C5-1CEE-4C09-AEB4-1FD0C0A11F9B}" type="presOf" srcId="{D74E41EB-22C0-40D4-9461-DDD480575140}" destId="{BEDAC9DD-A32E-4624-815A-A9EAB144CFA1}" srcOrd="0" destOrd="0" presId="urn:microsoft.com/office/officeart/2005/8/layout/cycle4"/>
    <dgm:cxn modelId="{D2B1E6C6-CF19-49B9-AADD-8AAE8E6FCE34}" srcId="{D74E41EB-22C0-40D4-9461-DDD480575140}" destId="{C5131DA1-81BE-41A8-B44C-66CEB6330185}" srcOrd="1" destOrd="0" parTransId="{E6E92B29-7B3B-4848-87AC-141E84A0EF7B}" sibTransId="{45F12C2F-8F4B-4176-97BB-32F1AF9C5AD8}"/>
    <dgm:cxn modelId="{7487B8C8-D462-4A78-B51D-B3D20612A6C5}" type="presOf" srcId="{85B1C5DD-452A-4018-A751-0D0F29291106}" destId="{388ADA18-827E-40AD-BF64-BFFE1B70E8CC}" srcOrd="1" destOrd="0" presId="urn:microsoft.com/office/officeart/2005/8/layout/cycle4"/>
    <dgm:cxn modelId="{C420B9CA-279B-48F7-92D6-CE6C7EB30FB2}" srcId="{995FF7AD-7D65-41C5-B1E6-E3E5993A3A5C}" destId="{D74E41EB-22C0-40D4-9461-DDD480575140}" srcOrd="0" destOrd="0" parTransId="{2A86A08F-0C68-4B70-8685-A9E611D00D8C}" sibTransId="{098D86D0-42C0-4C0A-B613-E2DB2DD41EBE}"/>
    <dgm:cxn modelId="{31F67DD5-E121-438D-AF55-702B9E7CB936}" type="presOf" srcId="{A4D14BF4-0119-409F-A33C-0440D2D7C1C2}" destId="{29D02FF2-7816-4FB3-9502-9202C542E88A}" srcOrd="1" destOrd="3" presId="urn:microsoft.com/office/officeart/2005/8/layout/cycle4"/>
    <dgm:cxn modelId="{089FDCDA-79C4-40F1-8B59-23ACD762C3DD}" srcId="{D74E41EB-22C0-40D4-9461-DDD480575140}" destId="{D16F64CE-6D0E-4B5F-A91A-4E682E475EFC}" srcOrd="3" destOrd="0" parTransId="{CE505C3D-4C9D-492D-BEBB-F83F06B0AF16}" sibTransId="{39879238-865A-4060-8B41-E5C320BECF7F}"/>
    <dgm:cxn modelId="{CFE6E7EA-762A-4FA1-855E-62AFDF222219}" type="presOf" srcId="{209A72F2-8D97-4D04-918C-E1D056F8BE85}" destId="{599862A8-5053-4D3C-9BBC-02107DE8AC4F}" srcOrd="0" destOrd="0" presId="urn:microsoft.com/office/officeart/2005/8/layout/cycle4"/>
    <dgm:cxn modelId="{577E30ED-9088-4A7A-BAE1-6D04461CD749}" type="presOf" srcId="{860080EA-75FD-4344-BAA3-BE11A31D9000}" destId="{2E3B650C-2870-4DDF-B353-29C68D744C4A}" srcOrd="1" destOrd="0" presId="urn:microsoft.com/office/officeart/2005/8/layout/cycle4"/>
    <dgm:cxn modelId="{645E15F1-917B-4A1A-A30F-9FE4D08D7847}" srcId="{995FF7AD-7D65-41C5-B1E6-E3E5993A3A5C}" destId="{F2A1C528-7DDA-41B2-9C79-6FC0A604BA66}" srcOrd="2" destOrd="0" parTransId="{06E0C1D2-81FE-4666-92E4-31CC7EFA8C27}" sibTransId="{E1E242A7-CA3D-4859-8B30-21562DCD95BF}"/>
    <dgm:cxn modelId="{11F0EDF6-1947-4A4F-9A4A-677A98BF5F62}" srcId="{222361A9-59C7-4B89-8BCC-C0A7D0C4660D}" destId="{E8C1D8F1-DAA2-459D-966B-0A221D7272B8}" srcOrd="1" destOrd="0" parTransId="{7D23018C-856C-4E58-B0D5-90D61F7155A0}" sibTransId="{F33FC264-3EC6-4751-BF0D-5D2A76BB658F}"/>
    <dgm:cxn modelId="{912D31D8-FEC8-4CBC-ABF6-D24E6002F0FD}" type="presParOf" srcId="{5BC97FF9-A478-47EE-9B9C-60767CFB2768}" destId="{70528552-F354-4022-89FB-4A11F11F36F4}" srcOrd="0" destOrd="0" presId="urn:microsoft.com/office/officeart/2005/8/layout/cycle4"/>
    <dgm:cxn modelId="{93081337-1F7B-4400-ACAF-C382D550B514}" type="presParOf" srcId="{70528552-F354-4022-89FB-4A11F11F36F4}" destId="{BAB66B24-7084-49DE-BAAB-9E0670DC1AFE}" srcOrd="0" destOrd="0" presId="urn:microsoft.com/office/officeart/2005/8/layout/cycle4"/>
    <dgm:cxn modelId="{83D8AC95-518A-47A3-A456-E9FED48BCB5C}" type="presParOf" srcId="{BAB66B24-7084-49DE-BAAB-9E0670DC1AFE}" destId="{E63CC9E3-B62C-4D4E-8E30-5F3A84B9F710}" srcOrd="0" destOrd="0" presId="urn:microsoft.com/office/officeart/2005/8/layout/cycle4"/>
    <dgm:cxn modelId="{846BE05F-7411-42F2-A556-45815B0FAA57}" type="presParOf" srcId="{BAB66B24-7084-49DE-BAAB-9E0670DC1AFE}" destId="{8B24429A-0D87-49DD-AB2B-BE06EDBC15BD}" srcOrd="1" destOrd="0" presId="urn:microsoft.com/office/officeart/2005/8/layout/cycle4"/>
    <dgm:cxn modelId="{6D9F075D-CB8A-4B7C-8EFF-1277416EDFD7}" type="presParOf" srcId="{70528552-F354-4022-89FB-4A11F11F36F4}" destId="{A6E70A0F-5D9D-445F-A5BE-68F5E855946F}" srcOrd="1" destOrd="0" presId="urn:microsoft.com/office/officeart/2005/8/layout/cycle4"/>
    <dgm:cxn modelId="{30A1D5EA-CE12-4D5F-9D52-9361D66FC7BC}" type="presParOf" srcId="{A6E70A0F-5D9D-445F-A5BE-68F5E855946F}" destId="{CFCA7284-81F8-417C-B2BD-56AD2B47E993}" srcOrd="0" destOrd="0" presId="urn:microsoft.com/office/officeart/2005/8/layout/cycle4"/>
    <dgm:cxn modelId="{4037307F-30A9-4CAA-9877-796F56E64305}" type="presParOf" srcId="{A6E70A0F-5D9D-445F-A5BE-68F5E855946F}" destId="{2E3B650C-2870-4DDF-B353-29C68D744C4A}" srcOrd="1" destOrd="0" presId="urn:microsoft.com/office/officeart/2005/8/layout/cycle4"/>
    <dgm:cxn modelId="{961CDD5F-DA25-4F0F-9581-B9C57448ADE2}" type="presParOf" srcId="{70528552-F354-4022-89FB-4A11F11F36F4}" destId="{8EE06411-4EB6-4997-B810-B85542B2B658}" srcOrd="2" destOrd="0" presId="urn:microsoft.com/office/officeart/2005/8/layout/cycle4"/>
    <dgm:cxn modelId="{01FA1924-E0CA-4497-AE4C-0429897A0731}" type="presParOf" srcId="{8EE06411-4EB6-4997-B810-B85542B2B658}" destId="{B12ADB38-50C6-4070-A64B-21AAC2520366}" srcOrd="0" destOrd="0" presId="urn:microsoft.com/office/officeart/2005/8/layout/cycle4"/>
    <dgm:cxn modelId="{EF706478-C78B-4918-91AA-7CF0C2ED09AA}" type="presParOf" srcId="{8EE06411-4EB6-4997-B810-B85542B2B658}" destId="{29D02FF2-7816-4FB3-9502-9202C542E88A}" srcOrd="1" destOrd="0" presId="urn:microsoft.com/office/officeart/2005/8/layout/cycle4"/>
    <dgm:cxn modelId="{A5EE0864-02DA-4FED-8905-86788B8067CE}" type="presParOf" srcId="{70528552-F354-4022-89FB-4A11F11F36F4}" destId="{07115209-2B39-45F3-8786-7001A64A43F7}" srcOrd="3" destOrd="0" presId="urn:microsoft.com/office/officeart/2005/8/layout/cycle4"/>
    <dgm:cxn modelId="{810FE483-722F-4F38-99C9-877215A68B20}" type="presParOf" srcId="{07115209-2B39-45F3-8786-7001A64A43F7}" destId="{514F322C-0531-43C9-9A9A-32D9BD3968E3}" srcOrd="0" destOrd="0" presId="urn:microsoft.com/office/officeart/2005/8/layout/cycle4"/>
    <dgm:cxn modelId="{B0421A5E-EEC4-4061-9921-E7328942742D}" type="presParOf" srcId="{07115209-2B39-45F3-8786-7001A64A43F7}" destId="{388ADA18-827E-40AD-BF64-BFFE1B70E8CC}" srcOrd="1" destOrd="0" presId="urn:microsoft.com/office/officeart/2005/8/layout/cycle4"/>
    <dgm:cxn modelId="{12DEAC01-5463-470C-9C5D-910ACAE60271}" type="presParOf" srcId="{70528552-F354-4022-89FB-4A11F11F36F4}" destId="{30DCA44E-F999-4CC4-B7D4-A3ADEC97FE76}" srcOrd="4" destOrd="0" presId="urn:microsoft.com/office/officeart/2005/8/layout/cycle4"/>
    <dgm:cxn modelId="{8D80D587-9EDE-4768-9682-87579F92F60F}" type="presParOf" srcId="{5BC97FF9-A478-47EE-9B9C-60767CFB2768}" destId="{630243A9-7660-4A2D-9686-0F3775B95600}" srcOrd="1" destOrd="0" presId="urn:microsoft.com/office/officeart/2005/8/layout/cycle4"/>
    <dgm:cxn modelId="{80C05FF8-A7EE-4E52-8A3E-0DA41164352D}" type="presParOf" srcId="{630243A9-7660-4A2D-9686-0F3775B95600}" destId="{BEDAC9DD-A32E-4624-815A-A9EAB144CFA1}" srcOrd="0" destOrd="0" presId="urn:microsoft.com/office/officeart/2005/8/layout/cycle4"/>
    <dgm:cxn modelId="{AE646B94-1DC9-4BA6-8BD7-69FA0F30FEB7}" type="presParOf" srcId="{630243A9-7660-4A2D-9686-0F3775B95600}" destId="{599862A8-5053-4D3C-9BBC-02107DE8AC4F}" srcOrd="1" destOrd="0" presId="urn:microsoft.com/office/officeart/2005/8/layout/cycle4"/>
    <dgm:cxn modelId="{BB659424-82AF-4CE3-91F9-D83480B40D4E}" type="presParOf" srcId="{630243A9-7660-4A2D-9686-0F3775B95600}" destId="{65A85314-C105-4457-8F26-DABBEF800774}" srcOrd="2" destOrd="0" presId="urn:microsoft.com/office/officeart/2005/8/layout/cycle4"/>
    <dgm:cxn modelId="{0B53F675-0E3E-469B-BB05-F6615933C7D4}" type="presParOf" srcId="{630243A9-7660-4A2D-9686-0F3775B95600}" destId="{C616ACFC-E417-4678-919C-B0C3F2570AA2}" srcOrd="3" destOrd="0" presId="urn:microsoft.com/office/officeart/2005/8/layout/cycle4"/>
    <dgm:cxn modelId="{9F9FBB9A-8F0E-453F-B493-795A24F915BC}" type="presParOf" srcId="{630243A9-7660-4A2D-9686-0F3775B95600}" destId="{5B8A236A-289C-4540-8969-06B1FADC69BC}" srcOrd="4" destOrd="0" presId="urn:microsoft.com/office/officeart/2005/8/layout/cycle4"/>
    <dgm:cxn modelId="{0A9FA3AB-B91B-49E7-BB06-A35C1B6D5739}" type="presParOf" srcId="{5BC97FF9-A478-47EE-9B9C-60767CFB2768}" destId="{8FD25594-911E-4C76-A19E-1B3B5546E468}" srcOrd="2" destOrd="0" presId="urn:microsoft.com/office/officeart/2005/8/layout/cycle4"/>
    <dgm:cxn modelId="{89F648F5-5275-4118-B292-0EA604E3B16D}" type="presParOf" srcId="{5BC97FF9-A478-47EE-9B9C-60767CFB2768}" destId="{D6989B57-9C6A-4857-A830-51BD7DEDB987}"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8ABEA4-3F93-47D7-9445-85CD0D60B49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nl-NL"/>
        </a:p>
      </dgm:t>
    </dgm:pt>
    <dgm:pt modelId="{967330D2-31C1-4569-AB10-FA688747760F}">
      <dgm:prSet phldrT="[Tekst]"/>
      <dgm:spPr/>
      <dgm:t>
        <a:bodyPr/>
        <a:lstStyle/>
        <a:p>
          <a:r>
            <a:rPr lang="nl-NL" dirty="0"/>
            <a:t>Gebaande weg</a:t>
          </a:r>
        </a:p>
      </dgm:t>
    </dgm:pt>
    <dgm:pt modelId="{E94E2428-E28E-4A64-B6EB-A32DA700B8BC}" type="parTrans" cxnId="{305C8B63-25AF-4BC1-B12E-FAA453E1E944}">
      <dgm:prSet/>
      <dgm:spPr/>
      <dgm:t>
        <a:bodyPr/>
        <a:lstStyle/>
        <a:p>
          <a:endParaRPr lang="nl-NL"/>
        </a:p>
      </dgm:t>
    </dgm:pt>
    <dgm:pt modelId="{A8D729C7-2179-457A-841C-D6088C444739}" type="sibTrans" cxnId="{305C8B63-25AF-4BC1-B12E-FAA453E1E944}">
      <dgm:prSet/>
      <dgm:spPr/>
      <dgm:t>
        <a:bodyPr/>
        <a:lstStyle/>
        <a:p>
          <a:endParaRPr lang="nl-NL"/>
        </a:p>
      </dgm:t>
    </dgm:pt>
    <dgm:pt modelId="{72998A0E-E95F-4082-899F-48C64E8E0BA4}">
      <dgm:prSet phldrT="[Tekst]" custT="1"/>
      <dgm:spPr/>
      <dgm:t>
        <a:bodyPr/>
        <a:lstStyle/>
        <a:p>
          <a:pPr algn="l">
            <a:buFont typeface="Arial" panose="020B0604020202020204" pitchFamily="34" charset="0"/>
            <a:buChar char="•"/>
          </a:pPr>
          <a:r>
            <a:rPr lang="nl-NL" sz="1800" b="0" dirty="0">
              <a:solidFill>
                <a:schemeClr val="tx1"/>
              </a:solidFill>
              <a:latin typeface="Arial" panose="020B0604020202020204" pitchFamily="34" charset="0"/>
              <a:cs typeface="Arial" panose="020B0604020202020204" pitchFamily="34" charset="0"/>
            </a:rPr>
            <a:t>Voorbereidende vragen: </a:t>
          </a:r>
        </a:p>
        <a:p>
          <a:pPr algn="l">
            <a:buFont typeface="Arial" panose="020B0604020202020204" pitchFamily="34" charset="0"/>
            <a:buChar char="•"/>
          </a:pPr>
          <a:r>
            <a:rPr lang="nl-NL" sz="1800" b="0" dirty="0">
              <a:solidFill>
                <a:schemeClr val="tx1"/>
              </a:solidFill>
              <a:latin typeface="Arial" panose="020B0604020202020204" pitchFamily="34" charset="0"/>
              <a:cs typeface="Arial" panose="020B0604020202020204" pitchFamily="34" charset="0"/>
            </a:rPr>
            <a:t>Gestuurde voorbereiding richting doel en uitvoering van het experiment. Vragen die de studenten gericht sturen vooraf na te denken over het experiment (pre-</a:t>
          </a:r>
          <a:r>
            <a:rPr lang="nl-NL" sz="1800" b="0" dirty="0" err="1">
              <a:solidFill>
                <a:schemeClr val="tx1"/>
              </a:solidFill>
              <a:latin typeface="Arial" panose="020B0604020202020204" pitchFamily="34" charset="0"/>
              <a:cs typeface="Arial" panose="020B0604020202020204" pitchFamily="34" charset="0"/>
            </a:rPr>
            <a:t>laboratory</a:t>
          </a:r>
          <a:r>
            <a:rPr lang="nl-NL" sz="1800" b="0" dirty="0">
              <a:solidFill>
                <a:schemeClr val="tx1"/>
              </a:solidFill>
              <a:latin typeface="Arial" panose="020B0604020202020204" pitchFamily="34" charset="0"/>
              <a:cs typeface="Arial" panose="020B0604020202020204" pitchFamily="34" charset="0"/>
            </a:rPr>
            <a:t> </a:t>
          </a:r>
          <a:r>
            <a:rPr lang="nl-NL" sz="1800" b="0" dirty="0" err="1">
              <a:solidFill>
                <a:schemeClr val="tx1"/>
              </a:solidFill>
              <a:latin typeface="Arial" panose="020B0604020202020204" pitchFamily="34" charset="0"/>
              <a:cs typeface="Arial" panose="020B0604020202020204" pitchFamily="34" charset="0"/>
            </a:rPr>
            <a:t>questions</a:t>
          </a:r>
          <a:r>
            <a:rPr lang="nl-NL" sz="1800" b="0" dirty="0">
              <a:solidFill>
                <a:schemeClr val="tx1"/>
              </a:solidFill>
              <a:latin typeface="Arial" panose="020B0604020202020204" pitchFamily="34" charset="0"/>
              <a:cs typeface="Arial" panose="020B0604020202020204" pitchFamily="34" charset="0"/>
            </a:rPr>
            <a:t>) </a:t>
          </a:r>
          <a:endParaRPr lang="nl-NL" sz="1800" dirty="0">
            <a:solidFill>
              <a:schemeClr val="tx1"/>
            </a:solidFill>
          </a:endParaRPr>
        </a:p>
      </dgm:t>
    </dgm:pt>
    <dgm:pt modelId="{3E8D44B8-6C77-460C-B14E-1C013DFF53EE}" type="parTrans" cxnId="{C481D88B-EDD0-4DE6-8990-B526622E8614}">
      <dgm:prSet/>
      <dgm:spPr/>
      <dgm:t>
        <a:bodyPr/>
        <a:lstStyle/>
        <a:p>
          <a:endParaRPr lang="nl-NL"/>
        </a:p>
      </dgm:t>
    </dgm:pt>
    <dgm:pt modelId="{6B6D6AE6-E40E-4DEF-88F3-41BA1715CDAC}" type="sibTrans" cxnId="{C481D88B-EDD0-4DE6-8990-B526622E8614}">
      <dgm:prSet/>
      <dgm:spPr/>
      <dgm:t>
        <a:bodyPr/>
        <a:lstStyle/>
        <a:p>
          <a:endParaRPr lang="nl-NL"/>
        </a:p>
      </dgm:t>
    </dgm:pt>
    <dgm:pt modelId="{80DC720E-889C-43DC-B581-70DF2DBAA522}">
      <dgm:prSet phldrT="[Tekst]"/>
      <dgm:spPr/>
      <dgm:t>
        <a:bodyPr/>
        <a:lstStyle/>
        <a:p>
          <a:r>
            <a:rPr lang="nl-NL" dirty="0"/>
            <a:t>Kritisch denken</a:t>
          </a:r>
        </a:p>
      </dgm:t>
    </dgm:pt>
    <dgm:pt modelId="{BC9D3E44-4D84-497C-9D4C-41D5632657B4}" type="parTrans" cxnId="{36951734-E3A0-4745-8762-2BB1E6D58B04}">
      <dgm:prSet/>
      <dgm:spPr/>
      <dgm:t>
        <a:bodyPr/>
        <a:lstStyle/>
        <a:p>
          <a:endParaRPr lang="nl-NL"/>
        </a:p>
      </dgm:t>
    </dgm:pt>
    <dgm:pt modelId="{10C54DCD-2658-42D5-B9B7-2D43A2D8F128}" type="sibTrans" cxnId="{36951734-E3A0-4745-8762-2BB1E6D58B04}">
      <dgm:prSet/>
      <dgm:spPr/>
      <dgm:t>
        <a:bodyPr/>
        <a:lstStyle/>
        <a:p>
          <a:endParaRPr lang="nl-NL"/>
        </a:p>
      </dgm:t>
    </dgm:pt>
    <dgm:pt modelId="{9C81BCD1-EDB1-4025-AE0A-96BAE7043A24}">
      <dgm:prSet phldrT="[Tekst]" custT="1"/>
      <dgm:spPr/>
      <dgm:t>
        <a:bodyPr/>
        <a:lstStyle/>
        <a:p>
          <a:pPr algn="l"/>
          <a:r>
            <a:rPr lang="nl-NL" sz="1800" b="0" dirty="0">
              <a:solidFill>
                <a:schemeClr val="tx1"/>
              </a:solidFill>
              <a:latin typeface="Arial" panose="020B0604020202020204" pitchFamily="34" charset="0"/>
              <a:cs typeface="Arial" panose="020B0604020202020204" pitchFamily="34" charset="0"/>
            </a:rPr>
            <a:t>Welke meetgegevens heb je nodig om de onderzoeksvraag te beantwoorden? </a:t>
          </a:r>
        </a:p>
        <a:p>
          <a:pPr algn="l"/>
          <a:r>
            <a:rPr lang="nl-NL" sz="1800" b="0" dirty="0">
              <a:solidFill>
                <a:schemeClr val="tx1"/>
              </a:solidFill>
              <a:latin typeface="Arial" panose="020B0604020202020204" pitchFamily="34" charset="0"/>
              <a:cs typeface="Arial" panose="020B0604020202020204" pitchFamily="34" charset="0"/>
            </a:rPr>
            <a:t>Hoe kun je de meetgegevens verzamelen? </a:t>
          </a:r>
        </a:p>
        <a:p>
          <a:pPr algn="l"/>
          <a:r>
            <a:rPr lang="nl-NL" sz="1800" b="0" dirty="0">
              <a:solidFill>
                <a:schemeClr val="tx1"/>
              </a:solidFill>
              <a:latin typeface="Arial" panose="020B0604020202020204" pitchFamily="34" charset="0"/>
              <a:cs typeface="Arial" panose="020B0604020202020204" pitchFamily="34" charset="0"/>
            </a:rPr>
            <a:t>Hoe kun je de data analyseren.</a:t>
          </a:r>
        </a:p>
        <a:p>
          <a:pPr algn="l"/>
          <a:r>
            <a:rPr lang="nl-NL" sz="1800" b="0" dirty="0">
              <a:solidFill>
                <a:schemeClr val="tx1"/>
              </a:solidFill>
              <a:latin typeface="Arial" panose="020B0604020202020204" pitchFamily="34" charset="0"/>
              <a:cs typeface="Arial" panose="020B0604020202020204" pitchFamily="34" charset="0"/>
            </a:rPr>
            <a:t>Experimenteerplannen uitwisselen en verbeteren. </a:t>
          </a:r>
        </a:p>
        <a:p>
          <a:pPr algn="l"/>
          <a:r>
            <a:rPr lang="nl-NL" sz="1800" b="0" dirty="0">
              <a:solidFill>
                <a:schemeClr val="tx1"/>
              </a:solidFill>
              <a:latin typeface="Arial" panose="020B0604020202020204" pitchFamily="34" charset="0"/>
              <a:cs typeface="Arial" panose="020B0604020202020204" pitchFamily="34" charset="0"/>
            </a:rPr>
            <a:t>Eigen experimenteerplan uitvoeren</a:t>
          </a:r>
          <a:r>
            <a:rPr lang="nl-NL" sz="1200" b="0" dirty="0">
              <a:solidFill>
                <a:schemeClr val="tx1"/>
              </a:solidFill>
              <a:latin typeface="Arial" panose="020B0604020202020204" pitchFamily="34" charset="0"/>
              <a:cs typeface="Arial" panose="020B0604020202020204" pitchFamily="34" charset="0"/>
            </a:rPr>
            <a:t>. </a:t>
          </a:r>
          <a:endParaRPr lang="nl-NL" sz="1200" dirty="0"/>
        </a:p>
      </dgm:t>
    </dgm:pt>
    <dgm:pt modelId="{EFDB8C9A-3781-4A53-A65F-6472FC188143}" type="parTrans" cxnId="{18E791DC-CA73-40A8-ADA0-D00128C55D3D}">
      <dgm:prSet/>
      <dgm:spPr/>
      <dgm:t>
        <a:bodyPr/>
        <a:lstStyle/>
        <a:p>
          <a:endParaRPr lang="nl-NL"/>
        </a:p>
      </dgm:t>
    </dgm:pt>
    <dgm:pt modelId="{1FECB4BB-98B7-4A7E-8E56-DD672F54B915}" type="sibTrans" cxnId="{18E791DC-CA73-40A8-ADA0-D00128C55D3D}">
      <dgm:prSet/>
      <dgm:spPr/>
      <dgm:t>
        <a:bodyPr/>
        <a:lstStyle/>
        <a:p>
          <a:endParaRPr lang="nl-NL"/>
        </a:p>
      </dgm:t>
    </dgm:pt>
    <dgm:pt modelId="{9A19E3D9-65F8-4D39-A3A4-B0CD51461CFE}" type="pres">
      <dgm:prSet presAssocID="{D08ABEA4-3F93-47D7-9445-85CD0D60B498}" presName="diagram" presStyleCnt="0">
        <dgm:presLayoutVars>
          <dgm:chPref val="1"/>
          <dgm:dir/>
          <dgm:animOne val="branch"/>
          <dgm:animLvl val="lvl"/>
          <dgm:resizeHandles/>
        </dgm:presLayoutVars>
      </dgm:prSet>
      <dgm:spPr/>
    </dgm:pt>
    <dgm:pt modelId="{A1F881D8-DBA4-47B5-B6FF-C1095C5BA628}" type="pres">
      <dgm:prSet presAssocID="{967330D2-31C1-4569-AB10-FA688747760F}" presName="root" presStyleCnt="0"/>
      <dgm:spPr/>
    </dgm:pt>
    <dgm:pt modelId="{BE31D632-E4CA-496F-A65E-086FC92F813C}" type="pres">
      <dgm:prSet presAssocID="{967330D2-31C1-4569-AB10-FA688747760F}" presName="rootComposite" presStyleCnt="0"/>
      <dgm:spPr/>
    </dgm:pt>
    <dgm:pt modelId="{399AA8D3-F2AD-49A8-8755-D826177AA8DE}" type="pres">
      <dgm:prSet presAssocID="{967330D2-31C1-4569-AB10-FA688747760F}" presName="rootText" presStyleLbl="node1" presStyleIdx="0" presStyleCnt="2" custLinFactNeighborX="-22684"/>
      <dgm:spPr/>
    </dgm:pt>
    <dgm:pt modelId="{9FEF1B21-6F19-4B2A-8BEF-D1AEAFD6C84A}" type="pres">
      <dgm:prSet presAssocID="{967330D2-31C1-4569-AB10-FA688747760F}" presName="rootConnector" presStyleLbl="node1" presStyleIdx="0" presStyleCnt="2"/>
      <dgm:spPr/>
    </dgm:pt>
    <dgm:pt modelId="{FE263BB5-20B7-4CC9-97E6-CFB1EE81A33A}" type="pres">
      <dgm:prSet presAssocID="{967330D2-31C1-4569-AB10-FA688747760F}" presName="childShape" presStyleCnt="0"/>
      <dgm:spPr/>
    </dgm:pt>
    <dgm:pt modelId="{D42FCF92-3042-4F13-A6D2-1190C430CE59}" type="pres">
      <dgm:prSet presAssocID="{3E8D44B8-6C77-460C-B14E-1C013DFF53EE}" presName="Name13" presStyleLbl="parChTrans1D2" presStyleIdx="0" presStyleCnt="2"/>
      <dgm:spPr/>
    </dgm:pt>
    <dgm:pt modelId="{2002D642-5C9B-40E9-B435-58905E674FFC}" type="pres">
      <dgm:prSet presAssocID="{72998A0E-E95F-4082-899F-48C64E8E0BA4}" presName="childText" presStyleLbl="bgAcc1" presStyleIdx="0" presStyleCnt="2">
        <dgm:presLayoutVars>
          <dgm:bulletEnabled val="1"/>
        </dgm:presLayoutVars>
      </dgm:prSet>
      <dgm:spPr/>
    </dgm:pt>
    <dgm:pt modelId="{C63B97C7-8939-49A7-845E-DBECFE855512}" type="pres">
      <dgm:prSet presAssocID="{80DC720E-889C-43DC-B581-70DF2DBAA522}" presName="root" presStyleCnt="0"/>
      <dgm:spPr/>
    </dgm:pt>
    <dgm:pt modelId="{9D04FCE2-E289-4878-A3D9-99DC3B14A991}" type="pres">
      <dgm:prSet presAssocID="{80DC720E-889C-43DC-B581-70DF2DBAA522}" presName="rootComposite" presStyleCnt="0"/>
      <dgm:spPr/>
    </dgm:pt>
    <dgm:pt modelId="{F12D12C9-DCE8-44BB-9A32-01205E3F0DC3}" type="pres">
      <dgm:prSet presAssocID="{80DC720E-889C-43DC-B581-70DF2DBAA522}" presName="rootText" presStyleLbl="node1" presStyleIdx="1" presStyleCnt="2"/>
      <dgm:spPr/>
    </dgm:pt>
    <dgm:pt modelId="{1AC60231-9998-4D3A-A295-B48B02A3984E}" type="pres">
      <dgm:prSet presAssocID="{80DC720E-889C-43DC-B581-70DF2DBAA522}" presName="rootConnector" presStyleLbl="node1" presStyleIdx="1" presStyleCnt="2"/>
      <dgm:spPr/>
    </dgm:pt>
    <dgm:pt modelId="{7E28F2D5-40BE-4E10-9818-8F7428D7F8D3}" type="pres">
      <dgm:prSet presAssocID="{80DC720E-889C-43DC-B581-70DF2DBAA522}" presName="childShape" presStyleCnt="0"/>
      <dgm:spPr/>
    </dgm:pt>
    <dgm:pt modelId="{764D692F-7AB4-4EB8-834C-3F0313B318E7}" type="pres">
      <dgm:prSet presAssocID="{EFDB8C9A-3781-4A53-A65F-6472FC188143}" presName="Name13" presStyleLbl="parChTrans1D2" presStyleIdx="1" presStyleCnt="2"/>
      <dgm:spPr/>
    </dgm:pt>
    <dgm:pt modelId="{68F32155-842E-4498-8D64-371A4972A105}" type="pres">
      <dgm:prSet presAssocID="{9C81BCD1-EDB1-4025-AE0A-96BAE7043A24}" presName="childText" presStyleLbl="bgAcc1" presStyleIdx="1" presStyleCnt="2" custScaleX="108385" custScaleY="116113">
        <dgm:presLayoutVars>
          <dgm:bulletEnabled val="1"/>
        </dgm:presLayoutVars>
      </dgm:prSet>
      <dgm:spPr/>
    </dgm:pt>
  </dgm:ptLst>
  <dgm:cxnLst>
    <dgm:cxn modelId="{36951734-E3A0-4745-8762-2BB1E6D58B04}" srcId="{D08ABEA4-3F93-47D7-9445-85CD0D60B498}" destId="{80DC720E-889C-43DC-B581-70DF2DBAA522}" srcOrd="1" destOrd="0" parTransId="{BC9D3E44-4D84-497C-9D4C-41D5632657B4}" sibTransId="{10C54DCD-2658-42D5-B9B7-2D43A2D8F128}"/>
    <dgm:cxn modelId="{305C8B63-25AF-4BC1-B12E-FAA453E1E944}" srcId="{D08ABEA4-3F93-47D7-9445-85CD0D60B498}" destId="{967330D2-31C1-4569-AB10-FA688747760F}" srcOrd="0" destOrd="0" parTransId="{E94E2428-E28E-4A64-B6EB-A32DA700B8BC}" sibTransId="{A8D729C7-2179-457A-841C-D6088C444739}"/>
    <dgm:cxn modelId="{D3764346-C16D-4C6A-BCD0-59F2C1FF49CF}" type="presOf" srcId="{72998A0E-E95F-4082-899F-48C64E8E0BA4}" destId="{2002D642-5C9B-40E9-B435-58905E674FFC}" srcOrd="0" destOrd="0" presId="urn:microsoft.com/office/officeart/2005/8/layout/hierarchy3"/>
    <dgm:cxn modelId="{B4CBE56D-2043-4C7A-B1F5-1D9630FCAD8E}" type="presOf" srcId="{3E8D44B8-6C77-460C-B14E-1C013DFF53EE}" destId="{D42FCF92-3042-4F13-A6D2-1190C430CE59}" srcOrd="0" destOrd="0" presId="urn:microsoft.com/office/officeart/2005/8/layout/hierarchy3"/>
    <dgm:cxn modelId="{1FD52876-F82D-4F5F-80BF-8CF0740CB0E7}" type="presOf" srcId="{9C81BCD1-EDB1-4025-AE0A-96BAE7043A24}" destId="{68F32155-842E-4498-8D64-371A4972A105}" srcOrd="0" destOrd="0" presId="urn:microsoft.com/office/officeart/2005/8/layout/hierarchy3"/>
    <dgm:cxn modelId="{FD296F88-CA38-4BFE-8F55-5EE54F289678}" type="presOf" srcId="{967330D2-31C1-4569-AB10-FA688747760F}" destId="{9FEF1B21-6F19-4B2A-8BEF-D1AEAFD6C84A}" srcOrd="1" destOrd="0" presId="urn:microsoft.com/office/officeart/2005/8/layout/hierarchy3"/>
    <dgm:cxn modelId="{C481D88B-EDD0-4DE6-8990-B526622E8614}" srcId="{967330D2-31C1-4569-AB10-FA688747760F}" destId="{72998A0E-E95F-4082-899F-48C64E8E0BA4}" srcOrd="0" destOrd="0" parTransId="{3E8D44B8-6C77-460C-B14E-1C013DFF53EE}" sibTransId="{6B6D6AE6-E40E-4DEF-88F3-41BA1715CDAC}"/>
    <dgm:cxn modelId="{61206098-0726-41F3-936B-6689FA32A810}" type="presOf" srcId="{EFDB8C9A-3781-4A53-A65F-6472FC188143}" destId="{764D692F-7AB4-4EB8-834C-3F0313B318E7}" srcOrd="0" destOrd="0" presId="urn:microsoft.com/office/officeart/2005/8/layout/hierarchy3"/>
    <dgm:cxn modelId="{C0B13E9A-8FCD-4B04-A9F9-40B4F61DD925}" type="presOf" srcId="{D08ABEA4-3F93-47D7-9445-85CD0D60B498}" destId="{9A19E3D9-65F8-4D39-A3A4-B0CD51461CFE}" srcOrd="0" destOrd="0" presId="urn:microsoft.com/office/officeart/2005/8/layout/hierarchy3"/>
    <dgm:cxn modelId="{044438AD-87B6-4610-9A0B-AB3D9849BC61}" type="presOf" srcId="{80DC720E-889C-43DC-B581-70DF2DBAA522}" destId="{F12D12C9-DCE8-44BB-9A32-01205E3F0DC3}" srcOrd="0" destOrd="0" presId="urn:microsoft.com/office/officeart/2005/8/layout/hierarchy3"/>
    <dgm:cxn modelId="{410B24D0-E90E-4ADD-9925-2D2289D5A638}" type="presOf" srcId="{967330D2-31C1-4569-AB10-FA688747760F}" destId="{399AA8D3-F2AD-49A8-8755-D826177AA8DE}" srcOrd="0" destOrd="0" presId="urn:microsoft.com/office/officeart/2005/8/layout/hierarchy3"/>
    <dgm:cxn modelId="{18E791DC-CA73-40A8-ADA0-D00128C55D3D}" srcId="{80DC720E-889C-43DC-B581-70DF2DBAA522}" destId="{9C81BCD1-EDB1-4025-AE0A-96BAE7043A24}" srcOrd="0" destOrd="0" parTransId="{EFDB8C9A-3781-4A53-A65F-6472FC188143}" sibTransId="{1FECB4BB-98B7-4A7E-8E56-DD672F54B915}"/>
    <dgm:cxn modelId="{726547EA-45C6-4A36-B641-78CDB26BC4DB}" type="presOf" srcId="{80DC720E-889C-43DC-B581-70DF2DBAA522}" destId="{1AC60231-9998-4D3A-A295-B48B02A3984E}" srcOrd="1" destOrd="0" presId="urn:microsoft.com/office/officeart/2005/8/layout/hierarchy3"/>
    <dgm:cxn modelId="{167EEC6F-88B3-4DF1-B736-C880F05E116E}" type="presParOf" srcId="{9A19E3D9-65F8-4D39-A3A4-B0CD51461CFE}" destId="{A1F881D8-DBA4-47B5-B6FF-C1095C5BA628}" srcOrd="0" destOrd="0" presId="urn:microsoft.com/office/officeart/2005/8/layout/hierarchy3"/>
    <dgm:cxn modelId="{8DF04C01-2BF0-417D-90FA-492644A9B8D6}" type="presParOf" srcId="{A1F881D8-DBA4-47B5-B6FF-C1095C5BA628}" destId="{BE31D632-E4CA-496F-A65E-086FC92F813C}" srcOrd="0" destOrd="0" presId="urn:microsoft.com/office/officeart/2005/8/layout/hierarchy3"/>
    <dgm:cxn modelId="{5321AEE6-2092-4E8E-9D1B-79E34254A58C}" type="presParOf" srcId="{BE31D632-E4CA-496F-A65E-086FC92F813C}" destId="{399AA8D3-F2AD-49A8-8755-D826177AA8DE}" srcOrd="0" destOrd="0" presId="urn:microsoft.com/office/officeart/2005/8/layout/hierarchy3"/>
    <dgm:cxn modelId="{52793D02-D907-4C8D-8695-1053DFA2F499}" type="presParOf" srcId="{BE31D632-E4CA-496F-A65E-086FC92F813C}" destId="{9FEF1B21-6F19-4B2A-8BEF-D1AEAFD6C84A}" srcOrd="1" destOrd="0" presId="urn:microsoft.com/office/officeart/2005/8/layout/hierarchy3"/>
    <dgm:cxn modelId="{49D05CA3-5DA9-419B-A825-54A8D3B986F1}" type="presParOf" srcId="{A1F881D8-DBA4-47B5-B6FF-C1095C5BA628}" destId="{FE263BB5-20B7-4CC9-97E6-CFB1EE81A33A}" srcOrd="1" destOrd="0" presId="urn:microsoft.com/office/officeart/2005/8/layout/hierarchy3"/>
    <dgm:cxn modelId="{A1BC02B4-58AA-4DA8-9E69-2DC21EBD148A}" type="presParOf" srcId="{FE263BB5-20B7-4CC9-97E6-CFB1EE81A33A}" destId="{D42FCF92-3042-4F13-A6D2-1190C430CE59}" srcOrd="0" destOrd="0" presId="urn:microsoft.com/office/officeart/2005/8/layout/hierarchy3"/>
    <dgm:cxn modelId="{4A144EAC-9F7C-43C3-8BDB-7A98A21123CC}" type="presParOf" srcId="{FE263BB5-20B7-4CC9-97E6-CFB1EE81A33A}" destId="{2002D642-5C9B-40E9-B435-58905E674FFC}" srcOrd="1" destOrd="0" presId="urn:microsoft.com/office/officeart/2005/8/layout/hierarchy3"/>
    <dgm:cxn modelId="{A71EE34B-3632-4296-8481-A422DEC6E0FE}" type="presParOf" srcId="{9A19E3D9-65F8-4D39-A3A4-B0CD51461CFE}" destId="{C63B97C7-8939-49A7-845E-DBECFE855512}" srcOrd="1" destOrd="0" presId="urn:microsoft.com/office/officeart/2005/8/layout/hierarchy3"/>
    <dgm:cxn modelId="{C9A9BD5A-C781-4E4A-8E55-F10008BC9A99}" type="presParOf" srcId="{C63B97C7-8939-49A7-845E-DBECFE855512}" destId="{9D04FCE2-E289-4878-A3D9-99DC3B14A991}" srcOrd="0" destOrd="0" presId="urn:microsoft.com/office/officeart/2005/8/layout/hierarchy3"/>
    <dgm:cxn modelId="{E8AAD01C-A1F6-4D24-923B-70079DA4D488}" type="presParOf" srcId="{9D04FCE2-E289-4878-A3D9-99DC3B14A991}" destId="{F12D12C9-DCE8-44BB-9A32-01205E3F0DC3}" srcOrd="0" destOrd="0" presId="urn:microsoft.com/office/officeart/2005/8/layout/hierarchy3"/>
    <dgm:cxn modelId="{D5629752-7FE2-454D-9739-957D574FE8DE}" type="presParOf" srcId="{9D04FCE2-E289-4878-A3D9-99DC3B14A991}" destId="{1AC60231-9998-4D3A-A295-B48B02A3984E}" srcOrd="1" destOrd="0" presId="urn:microsoft.com/office/officeart/2005/8/layout/hierarchy3"/>
    <dgm:cxn modelId="{9E1AA875-63FC-49AB-B4D2-834C4EF78628}" type="presParOf" srcId="{C63B97C7-8939-49A7-845E-DBECFE855512}" destId="{7E28F2D5-40BE-4E10-9818-8F7428D7F8D3}" srcOrd="1" destOrd="0" presId="urn:microsoft.com/office/officeart/2005/8/layout/hierarchy3"/>
    <dgm:cxn modelId="{BBFC42A1-A921-4608-BA3F-DDA87B24A429}" type="presParOf" srcId="{7E28F2D5-40BE-4E10-9818-8F7428D7F8D3}" destId="{764D692F-7AB4-4EB8-834C-3F0313B318E7}" srcOrd="0" destOrd="0" presId="urn:microsoft.com/office/officeart/2005/8/layout/hierarchy3"/>
    <dgm:cxn modelId="{63FEF40D-5C79-4FF3-BAC3-CA1A385422DB}" type="presParOf" srcId="{7E28F2D5-40BE-4E10-9818-8F7428D7F8D3}" destId="{68F32155-842E-4498-8D64-371A4972A105}"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5DD7E7-B945-4A95-B8F2-BB31D95CE62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l-NL"/>
        </a:p>
      </dgm:t>
    </dgm:pt>
    <dgm:pt modelId="{3C399553-605C-4199-854B-0799A2871014}">
      <dgm:prSet phldrT="[Tekst]"/>
      <dgm:spPr/>
      <dgm:t>
        <a:bodyPr/>
        <a:lstStyle/>
        <a:p>
          <a:r>
            <a:rPr lang="nl-NL" dirty="0"/>
            <a:t>Wil je weten wat je meet? </a:t>
          </a:r>
        </a:p>
      </dgm:t>
    </dgm:pt>
    <dgm:pt modelId="{CF21D2C1-CFAD-4E90-9666-E250FA047BA4}" type="parTrans" cxnId="{8C98F31C-4658-49FD-BE38-BC9F2597CF2C}">
      <dgm:prSet/>
      <dgm:spPr/>
      <dgm:t>
        <a:bodyPr/>
        <a:lstStyle/>
        <a:p>
          <a:endParaRPr lang="nl-NL"/>
        </a:p>
      </dgm:t>
    </dgm:pt>
    <dgm:pt modelId="{32D01749-A90C-482E-8A81-8EF326996147}" type="sibTrans" cxnId="{8C98F31C-4658-49FD-BE38-BC9F2597CF2C}">
      <dgm:prSet/>
      <dgm:spPr/>
      <dgm:t>
        <a:bodyPr/>
        <a:lstStyle/>
        <a:p>
          <a:endParaRPr lang="nl-NL"/>
        </a:p>
      </dgm:t>
    </dgm:pt>
    <dgm:pt modelId="{43ECA67C-C925-40E3-B130-D34F58A71CEC}">
      <dgm:prSet phldrT="[Tekst]"/>
      <dgm:spPr/>
      <dgm:t>
        <a:bodyPr/>
        <a:lstStyle/>
        <a:p>
          <a:pPr>
            <a:buFont typeface="Wingdings" panose="05000000000000000000" pitchFamily="2" charset="2"/>
            <a:buChar char="ü"/>
          </a:pPr>
          <a:r>
            <a:rPr lang="nl-NL" dirty="0"/>
            <a:t>Meer duiding van wat de data betekenen in de verslagen.</a:t>
          </a:r>
        </a:p>
      </dgm:t>
    </dgm:pt>
    <dgm:pt modelId="{246B379A-0973-49B1-9B24-3CB24BD86FCB}" type="parTrans" cxnId="{670DF64A-F69F-4988-9F27-AD3D7566A3BA}">
      <dgm:prSet/>
      <dgm:spPr/>
      <dgm:t>
        <a:bodyPr/>
        <a:lstStyle/>
        <a:p>
          <a:endParaRPr lang="nl-NL"/>
        </a:p>
      </dgm:t>
    </dgm:pt>
    <dgm:pt modelId="{7D0BB7A5-0A29-42E8-ADB1-5AE7213530C2}" type="sibTrans" cxnId="{670DF64A-F69F-4988-9F27-AD3D7566A3BA}">
      <dgm:prSet/>
      <dgm:spPr/>
      <dgm:t>
        <a:bodyPr/>
        <a:lstStyle/>
        <a:p>
          <a:endParaRPr lang="nl-NL"/>
        </a:p>
      </dgm:t>
    </dgm:pt>
    <dgm:pt modelId="{3C5A603A-6116-4CA1-AFA4-DB71EC99FADC}">
      <dgm:prSet/>
      <dgm:spPr/>
      <dgm:t>
        <a:bodyPr/>
        <a:lstStyle/>
        <a:p>
          <a:endParaRPr lang="nl-NL" dirty="0"/>
        </a:p>
      </dgm:t>
    </dgm:pt>
    <dgm:pt modelId="{8EE3218E-E881-4A85-BA85-18949459C83E}" type="parTrans" cxnId="{C862C1A3-E203-4F54-B75A-2F6241EB0941}">
      <dgm:prSet/>
      <dgm:spPr/>
      <dgm:t>
        <a:bodyPr/>
        <a:lstStyle/>
        <a:p>
          <a:endParaRPr lang="nl-NL"/>
        </a:p>
      </dgm:t>
    </dgm:pt>
    <dgm:pt modelId="{71FC7731-BDCA-411C-A220-1A84F28D7BE1}" type="sibTrans" cxnId="{C862C1A3-E203-4F54-B75A-2F6241EB0941}">
      <dgm:prSet/>
      <dgm:spPr/>
      <dgm:t>
        <a:bodyPr/>
        <a:lstStyle/>
        <a:p>
          <a:endParaRPr lang="nl-NL"/>
        </a:p>
      </dgm:t>
    </dgm:pt>
    <dgm:pt modelId="{F06DC34D-10F2-4BAF-BDD0-BC9DED1F9B66}">
      <dgm:prSet/>
      <dgm:spPr/>
      <dgm:t>
        <a:bodyPr/>
        <a:lstStyle/>
        <a:p>
          <a:r>
            <a:rPr lang="nl-NL" dirty="0"/>
            <a:t>Wat doe je met onverwachte observaties? </a:t>
          </a:r>
        </a:p>
      </dgm:t>
    </dgm:pt>
    <dgm:pt modelId="{CE54E0CA-A301-4E5B-939E-66C918A22573}" type="parTrans" cxnId="{6658179F-8A09-4AB6-95C1-03ACFE5DA8DF}">
      <dgm:prSet/>
      <dgm:spPr/>
      <dgm:t>
        <a:bodyPr/>
        <a:lstStyle/>
        <a:p>
          <a:endParaRPr lang="nl-NL"/>
        </a:p>
      </dgm:t>
    </dgm:pt>
    <dgm:pt modelId="{D1CDC98A-0090-4256-AF02-78F1F30F3689}" type="sibTrans" cxnId="{6658179F-8A09-4AB6-95C1-03ACFE5DA8DF}">
      <dgm:prSet/>
      <dgm:spPr/>
      <dgm:t>
        <a:bodyPr/>
        <a:lstStyle/>
        <a:p>
          <a:endParaRPr lang="nl-NL"/>
        </a:p>
      </dgm:t>
    </dgm:pt>
    <dgm:pt modelId="{FBB65B59-289B-4790-83D5-ED3505F8406D}">
      <dgm:prSet/>
      <dgm:spPr/>
      <dgm:t>
        <a:bodyPr/>
        <a:lstStyle/>
        <a:p>
          <a:r>
            <a:rPr lang="nl-NL" dirty="0"/>
            <a:t>Zelfbeeld </a:t>
          </a:r>
        </a:p>
      </dgm:t>
    </dgm:pt>
    <dgm:pt modelId="{9F7F2D76-FA54-48EB-B357-3338126312F7}" type="parTrans" cxnId="{C06DDAE4-8977-4AD7-B8BC-8840D7B6D69D}">
      <dgm:prSet/>
      <dgm:spPr/>
      <dgm:t>
        <a:bodyPr/>
        <a:lstStyle/>
        <a:p>
          <a:endParaRPr lang="nl-NL"/>
        </a:p>
      </dgm:t>
    </dgm:pt>
    <dgm:pt modelId="{A8532DE2-7F80-44CB-9C7E-53BF6E0C22A3}" type="sibTrans" cxnId="{C06DDAE4-8977-4AD7-B8BC-8840D7B6D69D}">
      <dgm:prSet/>
      <dgm:spPr/>
      <dgm:t>
        <a:bodyPr/>
        <a:lstStyle/>
        <a:p>
          <a:endParaRPr lang="nl-NL"/>
        </a:p>
      </dgm:t>
    </dgm:pt>
    <dgm:pt modelId="{22B25C58-2971-40D8-9BE6-D7A41628D981}">
      <dgm:prSet/>
      <dgm:spPr/>
      <dgm:t>
        <a:bodyPr/>
        <a:lstStyle/>
        <a:p>
          <a:pPr>
            <a:buFont typeface="Wingdings" panose="05000000000000000000" pitchFamily="2" charset="2"/>
            <a:buChar char="ü"/>
          </a:pPr>
          <a:r>
            <a:rPr lang="nl-NL" dirty="0"/>
            <a:t>Onverwachte</a:t>
          </a:r>
          <a:r>
            <a:rPr lang="nl-NL" baseline="0" dirty="0"/>
            <a:t> resultaten worden vaker opgemerkt en  succesvol geïnterpreteerd. </a:t>
          </a:r>
          <a:endParaRPr lang="nl-NL" dirty="0"/>
        </a:p>
      </dgm:t>
    </dgm:pt>
    <dgm:pt modelId="{0DC010AF-96D8-4E8C-B970-10833B3AF27A}" type="parTrans" cxnId="{2E333099-1CF5-4876-82F0-445AD42A9E3C}">
      <dgm:prSet/>
      <dgm:spPr/>
      <dgm:t>
        <a:bodyPr/>
        <a:lstStyle/>
        <a:p>
          <a:endParaRPr lang="nl-NL"/>
        </a:p>
      </dgm:t>
    </dgm:pt>
    <dgm:pt modelId="{B3097E59-7C7B-4B75-837C-9B1998BC3171}" type="sibTrans" cxnId="{2E333099-1CF5-4876-82F0-445AD42A9E3C}">
      <dgm:prSet/>
      <dgm:spPr/>
      <dgm:t>
        <a:bodyPr/>
        <a:lstStyle/>
        <a:p>
          <a:endParaRPr lang="nl-NL"/>
        </a:p>
      </dgm:t>
    </dgm:pt>
    <dgm:pt modelId="{78C76E78-F85E-4188-96AC-B1B7DDC68F09}">
      <dgm:prSet custT="1"/>
      <dgm:spPr/>
      <dgm:t>
        <a:bodyPr/>
        <a:lstStyle/>
        <a:p>
          <a:r>
            <a:rPr lang="nl-NL" sz="2000" i="0" dirty="0"/>
            <a:t>Betere voorbereiding ervaren</a:t>
          </a:r>
        </a:p>
      </dgm:t>
    </dgm:pt>
    <dgm:pt modelId="{BABF3F22-FD1C-4A24-96E1-1AED4317CCDB}" type="parTrans" cxnId="{32EECBDB-A504-4476-9A28-19EE2A61AC8C}">
      <dgm:prSet/>
      <dgm:spPr/>
      <dgm:t>
        <a:bodyPr/>
        <a:lstStyle/>
        <a:p>
          <a:endParaRPr lang="nl-NL"/>
        </a:p>
      </dgm:t>
    </dgm:pt>
    <dgm:pt modelId="{1014413B-B27F-41F2-B9C1-DDF53FAB4FA2}" type="sibTrans" cxnId="{32EECBDB-A504-4476-9A28-19EE2A61AC8C}">
      <dgm:prSet/>
      <dgm:spPr/>
      <dgm:t>
        <a:bodyPr/>
        <a:lstStyle/>
        <a:p>
          <a:endParaRPr lang="nl-NL"/>
        </a:p>
      </dgm:t>
    </dgm:pt>
    <dgm:pt modelId="{0208A068-09D9-44F9-8065-65489E8D8E1F}">
      <dgm:prSet custT="1"/>
      <dgm:spPr/>
      <dgm:t>
        <a:bodyPr/>
        <a:lstStyle/>
        <a:p>
          <a:r>
            <a:rPr lang="nl-NL" sz="2000" i="0" dirty="0"/>
            <a:t>Meer autonomie ervaren.</a:t>
          </a:r>
        </a:p>
      </dgm:t>
    </dgm:pt>
    <dgm:pt modelId="{CB600227-58C3-48B1-9AE3-49F046745B90}" type="parTrans" cxnId="{62004DF9-67F0-4519-9DA3-574EE10680B9}">
      <dgm:prSet/>
      <dgm:spPr/>
    </dgm:pt>
    <dgm:pt modelId="{2237137B-5ACC-4E2E-A25B-5EA6B9542581}" type="sibTrans" cxnId="{62004DF9-67F0-4519-9DA3-574EE10680B9}">
      <dgm:prSet/>
      <dgm:spPr/>
    </dgm:pt>
    <dgm:pt modelId="{B5B0C75A-3A8B-43A4-8BFA-DCC376361B2A}">
      <dgm:prSet custT="1"/>
      <dgm:spPr/>
      <dgm:t>
        <a:bodyPr/>
        <a:lstStyle/>
        <a:p>
          <a:endParaRPr lang="nl-NL" sz="2000" i="0" dirty="0"/>
        </a:p>
      </dgm:t>
    </dgm:pt>
    <dgm:pt modelId="{6CA6A057-19BA-4CE7-B979-ED05F0879202}" type="parTrans" cxnId="{F539F312-024E-49FE-A0E9-ED4228BF9137}">
      <dgm:prSet/>
      <dgm:spPr/>
    </dgm:pt>
    <dgm:pt modelId="{352A31F1-8CD9-4F46-8B26-A4CCB7AE72E9}" type="sibTrans" cxnId="{F539F312-024E-49FE-A0E9-ED4228BF9137}">
      <dgm:prSet/>
      <dgm:spPr/>
    </dgm:pt>
    <dgm:pt modelId="{D583D84A-B2B5-4255-B092-CBF34C962706}">
      <dgm:prSet custT="1"/>
      <dgm:spPr/>
      <dgm:t>
        <a:bodyPr/>
        <a:lstStyle/>
        <a:p>
          <a:r>
            <a:rPr lang="nl-NL" sz="2000" i="0" dirty="0"/>
            <a:t>Overleg met partner wordt als nuttig ervaren. </a:t>
          </a:r>
        </a:p>
      </dgm:t>
    </dgm:pt>
    <dgm:pt modelId="{B5EC857F-9D15-4FB2-9154-C738F6E24F11}" type="parTrans" cxnId="{B90C3122-1081-480E-B208-6CABDAF0AE26}">
      <dgm:prSet/>
      <dgm:spPr/>
    </dgm:pt>
    <dgm:pt modelId="{B3405928-7F5E-4AC0-81B5-6BE41DF37012}" type="sibTrans" cxnId="{B90C3122-1081-480E-B208-6CABDAF0AE26}">
      <dgm:prSet/>
      <dgm:spPr/>
    </dgm:pt>
    <dgm:pt modelId="{D5106F45-F9F5-4F3F-BB81-0A5779E63A5F}">
      <dgm:prSet custT="1"/>
      <dgm:spPr/>
      <dgm:t>
        <a:bodyPr/>
        <a:lstStyle/>
        <a:p>
          <a:r>
            <a:rPr lang="en-US" sz="2000" b="1" i="0" dirty="0"/>
            <a:t>In </a:t>
          </a:r>
          <a:r>
            <a:rPr lang="en-US" sz="2000" b="1" i="0" dirty="0" err="1"/>
            <a:t>deze</a:t>
          </a:r>
          <a:r>
            <a:rPr lang="en-US" sz="2000" b="1" i="0" dirty="0"/>
            <a:t> </a:t>
          </a:r>
          <a:r>
            <a:rPr lang="en-US" sz="2000" b="1" i="0" dirty="0" err="1"/>
            <a:t>opdracht</a:t>
          </a:r>
          <a:r>
            <a:rPr lang="en-US" sz="2000" b="1" i="0" dirty="0"/>
            <a:t> </a:t>
          </a:r>
          <a:r>
            <a:rPr lang="en-US" sz="2000" b="1" i="0" dirty="0" err="1"/>
            <a:t>probeerde</a:t>
          </a:r>
          <a:r>
            <a:rPr lang="en-US" sz="2000" b="1" i="0" dirty="0"/>
            <a:t> </a:t>
          </a:r>
          <a:r>
            <a:rPr lang="en-US" sz="2000" b="1" i="0" dirty="0" err="1"/>
            <a:t>ik</a:t>
          </a:r>
          <a:r>
            <a:rPr lang="en-US" sz="2000" b="1" i="0" dirty="0"/>
            <a:t> de </a:t>
          </a:r>
          <a:r>
            <a:rPr lang="en-US" sz="2000" b="1" i="0" dirty="0" err="1"/>
            <a:t>resultaten</a:t>
          </a:r>
          <a:r>
            <a:rPr lang="en-US" sz="2000" b="1" i="0" dirty="0"/>
            <a:t> </a:t>
          </a:r>
          <a:r>
            <a:rPr lang="en-US" sz="2000" b="1" i="0" dirty="0" err="1"/>
            <a:t>te</a:t>
          </a:r>
          <a:r>
            <a:rPr lang="en-US" sz="2000" b="1" i="0" dirty="0"/>
            <a:t> </a:t>
          </a:r>
          <a:r>
            <a:rPr lang="en-US" sz="2000" b="1" i="0" dirty="0" err="1"/>
            <a:t>begrijpen</a:t>
          </a:r>
          <a:r>
            <a:rPr lang="en-US" sz="2000" b="1" i="0" dirty="0"/>
            <a:t> </a:t>
          </a:r>
          <a:r>
            <a:rPr lang="en-US" sz="2000" b="1" i="0" dirty="0" err="1"/>
            <a:t>en</a:t>
          </a:r>
          <a:r>
            <a:rPr lang="en-US" sz="2000" b="1" i="0" dirty="0"/>
            <a:t> op </a:t>
          </a:r>
          <a:r>
            <a:rPr lang="en-US" sz="2000" b="1" i="0" dirty="0" err="1"/>
            <a:t>waarde</a:t>
          </a:r>
          <a:r>
            <a:rPr lang="en-US" sz="2000" b="1" i="0" dirty="0"/>
            <a:t> </a:t>
          </a:r>
          <a:r>
            <a:rPr lang="en-US" sz="2000" b="1" i="0" dirty="0" err="1"/>
            <a:t>te</a:t>
          </a:r>
          <a:r>
            <a:rPr lang="en-US" sz="2000" b="1" i="0" dirty="0"/>
            <a:t> </a:t>
          </a:r>
          <a:r>
            <a:rPr lang="en-US" sz="2000" b="1" i="0" dirty="0" err="1"/>
            <a:t>schatten</a:t>
          </a:r>
          <a:r>
            <a:rPr lang="en-US" sz="2000" b="1" i="0" dirty="0"/>
            <a:t>.</a:t>
          </a:r>
          <a:endParaRPr lang="nl-NL" sz="2000" i="0" dirty="0"/>
        </a:p>
      </dgm:t>
    </dgm:pt>
    <dgm:pt modelId="{38B4450B-DD72-4AD5-BDD7-A1F6759C4451}" type="parTrans" cxnId="{C37FD189-98BC-42A8-942C-0821D7BFD53A}">
      <dgm:prSet/>
      <dgm:spPr/>
    </dgm:pt>
    <dgm:pt modelId="{B98CFF62-AD40-4147-9016-71BB6294D317}" type="sibTrans" cxnId="{C37FD189-98BC-42A8-942C-0821D7BFD53A}">
      <dgm:prSet/>
      <dgm:spPr/>
    </dgm:pt>
    <dgm:pt modelId="{852B0D98-880C-4394-9AD8-2713D5588FCA}" type="pres">
      <dgm:prSet presAssocID="{CA5DD7E7-B945-4A95-B8F2-BB31D95CE625}" presName="Name0" presStyleCnt="0">
        <dgm:presLayoutVars>
          <dgm:dir/>
          <dgm:animLvl val="lvl"/>
          <dgm:resizeHandles val="exact"/>
        </dgm:presLayoutVars>
      </dgm:prSet>
      <dgm:spPr/>
    </dgm:pt>
    <dgm:pt modelId="{C16AD4AF-DE74-4C66-92E3-5BF5043077BD}" type="pres">
      <dgm:prSet presAssocID="{3C399553-605C-4199-854B-0799A2871014}" presName="composite" presStyleCnt="0"/>
      <dgm:spPr/>
    </dgm:pt>
    <dgm:pt modelId="{527D94DA-89CE-48FE-96CB-EFCCA292D00A}" type="pres">
      <dgm:prSet presAssocID="{3C399553-605C-4199-854B-0799A2871014}" presName="parTx" presStyleLbl="alignNode1" presStyleIdx="0" presStyleCnt="3">
        <dgm:presLayoutVars>
          <dgm:chMax val="0"/>
          <dgm:chPref val="0"/>
          <dgm:bulletEnabled val="1"/>
        </dgm:presLayoutVars>
      </dgm:prSet>
      <dgm:spPr/>
    </dgm:pt>
    <dgm:pt modelId="{F018B56E-C24F-4A87-96A2-836063F4BE8D}" type="pres">
      <dgm:prSet presAssocID="{3C399553-605C-4199-854B-0799A2871014}" presName="desTx" presStyleLbl="alignAccFollowNode1" presStyleIdx="0" presStyleCnt="3">
        <dgm:presLayoutVars>
          <dgm:bulletEnabled val="1"/>
        </dgm:presLayoutVars>
      </dgm:prSet>
      <dgm:spPr/>
    </dgm:pt>
    <dgm:pt modelId="{F4FC1111-1695-47F0-913B-51F8B6B66231}" type="pres">
      <dgm:prSet presAssocID="{32D01749-A90C-482E-8A81-8EF326996147}" presName="space" presStyleCnt="0"/>
      <dgm:spPr/>
    </dgm:pt>
    <dgm:pt modelId="{B9824D8C-0F82-4AC4-A968-073B767A11FE}" type="pres">
      <dgm:prSet presAssocID="{F06DC34D-10F2-4BAF-BDD0-BC9DED1F9B66}" presName="composite" presStyleCnt="0"/>
      <dgm:spPr/>
    </dgm:pt>
    <dgm:pt modelId="{2D8732A5-5FB1-4182-A050-48B85EF0D192}" type="pres">
      <dgm:prSet presAssocID="{F06DC34D-10F2-4BAF-BDD0-BC9DED1F9B66}" presName="parTx" presStyleLbl="alignNode1" presStyleIdx="1" presStyleCnt="3">
        <dgm:presLayoutVars>
          <dgm:chMax val="0"/>
          <dgm:chPref val="0"/>
          <dgm:bulletEnabled val="1"/>
        </dgm:presLayoutVars>
      </dgm:prSet>
      <dgm:spPr/>
    </dgm:pt>
    <dgm:pt modelId="{7B54C79D-FC03-4BFE-92C1-A35F53781680}" type="pres">
      <dgm:prSet presAssocID="{F06DC34D-10F2-4BAF-BDD0-BC9DED1F9B66}" presName="desTx" presStyleLbl="alignAccFollowNode1" presStyleIdx="1" presStyleCnt="3">
        <dgm:presLayoutVars>
          <dgm:bulletEnabled val="1"/>
        </dgm:presLayoutVars>
      </dgm:prSet>
      <dgm:spPr/>
    </dgm:pt>
    <dgm:pt modelId="{743A2B48-F115-46BF-B33B-CB7697FBCD9F}" type="pres">
      <dgm:prSet presAssocID="{D1CDC98A-0090-4256-AF02-78F1F30F3689}" presName="space" presStyleCnt="0"/>
      <dgm:spPr/>
    </dgm:pt>
    <dgm:pt modelId="{587CEEB1-4D93-4C22-B697-A4A425C38E1A}" type="pres">
      <dgm:prSet presAssocID="{FBB65B59-289B-4790-83D5-ED3505F8406D}" presName="composite" presStyleCnt="0"/>
      <dgm:spPr/>
    </dgm:pt>
    <dgm:pt modelId="{DD766FA1-45E6-41A3-8F9E-6EA623F7BA2A}" type="pres">
      <dgm:prSet presAssocID="{FBB65B59-289B-4790-83D5-ED3505F8406D}" presName="parTx" presStyleLbl="alignNode1" presStyleIdx="2" presStyleCnt="3">
        <dgm:presLayoutVars>
          <dgm:chMax val="0"/>
          <dgm:chPref val="0"/>
          <dgm:bulletEnabled val="1"/>
        </dgm:presLayoutVars>
      </dgm:prSet>
      <dgm:spPr/>
    </dgm:pt>
    <dgm:pt modelId="{35C8FDC9-33E0-4619-AEF2-713BD7EEFFEF}" type="pres">
      <dgm:prSet presAssocID="{FBB65B59-289B-4790-83D5-ED3505F8406D}" presName="desTx" presStyleLbl="alignAccFollowNode1" presStyleIdx="2" presStyleCnt="3">
        <dgm:presLayoutVars>
          <dgm:bulletEnabled val="1"/>
        </dgm:presLayoutVars>
      </dgm:prSet>
      <dgm:spPr/>
    </dgm:pt>
  </dgm:ptLst>
  <dgm:cxnLst>
    <dgm:cxn modelId="{1E897B02-EE0D-4CEF-B212-F1AB1D1E427A}" type="presOf" srcId="{FBB65B59-289B-4790-83D5-ED3505F8406D}" destId="{DD766FA1-45E6-41A3-8F9E-6EA623F7BA2A}" srcOrd="0" destOrd="0" presId="urn:microsoft.com/office/officeart/2005/8/layout/hList1"/>
    <dgm:cxn modelId="{F539F312-024E-49FE-A0E9-ED4228BF9137}" srcId="{FBB65B59-289B-4790-83D5-ED3505F8406D}" destId="{B5B0C75A-3A8B-43A4-8BFA-DCC376361B2A}" srcOrd="4" destOrd="0" parTransId="{6CA6A057-19BA-4CE7-B979-ED05F0879202}" sibTransId="{352A31F1-8CD9-4F46-8B26-A4CCB7AE72E9}"/>
    <dgm:cxn modelId="{12638E19-F1B0-4422-8AA9-41E3E5CCA41D}" type="presOf" srcId="{3C399553-605C-4199-854B-0799A2871014}" destId="{527D94DA-89CE-48FE-96CB-EFCCA292D00A}" srcOrd="0" destOrd="0" presId="urn:microsoft.com/office/officeart/2005/8/layout/hList1"/>
    <dgm:cxn modelId="{8C98F31C-4658-49FD-BE38-BC9F2597CF2C}" srcId="{CA5DD7E7-B945-4A95-B8F2-BB31D95CE625}" destId="{3C399553-605C-4199-854B-0799A2871014}" srcOrd="0" destOrd="0" parTransId="{CF21D2C1-CFAD-4E90-9666-E250FA047BA4}" sibTransId="{32D01749-A90C-482E-8A81-8EF326996147}"/>
    <dgm:cxn modelId="{B90C3122-1081-480E-B208-6CABDAF0AE26}" srcId="{FBB65B59-289B-4790-83D5-ED3505F8406D}" destId="{D583D84A-B2B5-4255-B092-CBF34C962706}" srcOrd="2" destOrd="0" parTransId="{B5EC857F-9D15-4FB2-9154-C738F6E24F11}" sibTransId="{B3405928-7F5E-4AC0-81B5-6BE41DF37012}"/>
    <dgm:cxn modelId="{26343E3A-2798-4E79-A1E1-8F3F67458CF9}" type="presOf" srcId="{D5106F45-F9F5-4F3F-BB81-0A5779E63A5F}" destId="{35C8FDC9-33E0-4619-AEF2-713BD7EEFFEF}" srcOrd="0" destOrd="3" presId="urn:microsoft.com/office/officeart/2005/8/layout/hList1"/>
    <dgm:cxn modelId="{84545448-B06F-494B-A6DB-5DE0C3D64772}" type="presOf" srcId="{CA5DD7E7-B945-4A95-B8F2-BB31D95CE625}" destId="{852B0D98-880C-4394-9AD8-2713D5588FCA}" srcOrd="0" destOrd="0" presId="urn:microsoft.com/office/officeart/2005/8/layout/hList1"/>
    <dgm:cxn modelId="{FC18F868-6916-4B9B-8D87-F62B3A4E9021}" type="presOf" srcId="{22B25C58-2971-40D8-9BE6-D7A41628D981}" destId="{7B54C79D-FC03-4BFE-92C1-A35F53781680}" srcOrd="0" destOrd="0" presId="urn:microsoft.com/office/officeart/2005/8/layout/hList1"/>
    <dgm:cxn modelId="{670DF64A-F69F-4988-9F27-AD3D7566A3BA}" srcId="{3C399553-605C-4199-854B-0799A2871014}" destId="{43ECA67C-C925-40E3-B130-D34F58A71CEC}" srcOrd="0" destOrd="0" parTransId="{246B379A-0973-49B1-9B24-3CB24BD86FCB}" sibTransId="{7D0BB7A5-0A29-42E8-ADB1-5AE7213530C2}"/>
    <dgm:cxn modelId="{5837B858-FEE7-4339-8C10-85B4E2975F76}" type="presOf" srcId="{B5B0C75A-3A8B-43A4-8BFA-DCC376361B2A}" destId="{35C8FDC9-33E0-4619-AEF2-713BD7EEFFEF}" srcOrd="0" destOrd="4" presId="urn:microsoft.com/office/officeart/2005/8/layout/hList1"/>
    <dgm:cxn modelId="{E381DF79-C72D-4CDB-A8B9-305104903708}" type="presOf" srcId="{F06DC34D-10F2-4BAF-BDD0-BC9DED1F9B66}" destId="{2D8732A5-5FB1-4182-A050-48B85EF0D192}" srcOrd="0" destOrd="0" presId="urn:microsoft.com/office/officeart/2005/8/layout/hList1"/>
    <dgm:cxn modelId="{C37FD189-98BC-42A8-942C-0821D7BFD53A}" srcId="{FBB65B59-289B-4790-83D5-ED3505F8406D}" destId="{D5106F45-F9F5-4F3F-BB81-0A5779E63A5F}" srcOrd="3" destOrd="0" parTransId="{38B4450B-DD72-4AD5-BDD7-A1F6759C4451}" sibTransId="{B98CFF62-AD40-4147-9016-71BB6294D317}"/>
    <dgm:cxn modelId="{F7A79698-16FD-4DEA-8036-AE364E9A2ACA}" type="presOf" srcId="{D583D84A-B2B5-4255-B092-CBF34C962706}" destId="{35C8FDC9-33E0-4619-AEF2-713BD7EEFFEF}" srcOrd="0" destOrd="2" presId="urn:microsoft.com/office/officeart/2005/8/layout/hList1"/>
    <dgm:cxn modelId="{2E333099-1CF5-4876-82F0-445AD42A9E3C}" srcId="{F06DC34D-10F2-4BAF-BDD0-BC9DED1F9B66}" destId="{22B25C58-2971-40D8-9BE6-D7A41628D981}" srcOrd="0" destOrd="0" parTransId="{0DC010AF-96D8-4E8C-B970-10833B3AF27A}" sibTransId="{B3097E59-7C7B-4B75-837C-9B1998BC3171}"/>
    <dgm:cxn modelId="{6658179F-8A09-4AB6-95C1-03ACFE5DA8DF}" srcId="{CA5DD7E7-B945-4A95-B8F2-BB31D95CE625}" destId="{F06DC34D-10F2-4BAF-BDD0-BC9DED1F9B66}" srcOrd="1" destOrd="0" parTransId="{CE54E0CA-A301-4E5B-939E-66C918A22573}" sibTransId="{D1CDC98A-0090-4256-AF02-78F1F30F3689}"/>
    <dgm:cxn modelId="{C862C1A3-E203-4F54-B75A-2F6241EB0941}" srcId="{3C399553-605C-4199-854B-0799A2871014}" destId="{3C5A603A-6116-4CA1-AFA4-DB71EC99FADC}" srcOrd="1" destOrd="0" parTransId="{8EE3218E-E881-4A85-BA85-18949459C83E}" sibTransId="{71FC7731-BDCA-411C-A220-1A84F28D7BE1}"/>
    <dgm:cxn modelId="{39EA6DB7-57C3-4B82-A28A-D9D7F7262F35}" type="presOf" srcId="{3C5A603A-6116-4CA1-AFA4-DB71EC99FADC}" destId="{F018B56E-C24F-4A87-96A2-836063F4BE8D}" srcOrd="0" destOrd="1" presId="urn:microsoft.com/office/officeart/2005/8/layout/hList1"/>
    <dgm:cxn modelId="{04292EC3-23BD-40D2-A71E-A0835B71D86D}" type="presOf" srcId="{43ECA67C-C925-40E3-B130-D34F58A71CEC}" destId="{F018B56E-C24F-4A87-96A2-836063F4BE8D}" srcOrd="0" destOrd="0" presId="urn:microsoft.com/office/officeart/2005/8/layout/hList1"/>
    <dgm:cxn modelId="{4A53AEC5-92A7-4909-81EF-C126C4CF7725}" type="presOf" srcId="{78C76E78-F85E-4188-96AC-B1B7DDC68F09}" destId="{35C8FDC9-33E0-4619-AEF2-713BD7EEFFEF}" srcOrd="0" destOrd="0" presId="urn:microsoft.com/office/officeart/2005/8/layout/hList1"/>
    <dgm:cxn modelId="{85172CC6-B8EF-486F-BFD1-B14031B849C6}" type="presOf" srcId="{0208A068-09D9-44F9-8065-65489E8D8E1F}" destId="{35C8FDC9-33E0-4619-AEF2-713BD7EEFFEF}" srcOrd="0" destOrd="1" presId="urn:microsoft.com/office/officeart/2005/8/layout/hList1"/>
    <dgm:cxn modelId="{32EECBDB-A504-4476-9A28-19EE2A61AC8C}" srcId="{FBB65B59-289B-4790-83D5-ED3505F8406D}" destId="{78C76E78-F85E-4188-96AC-B1B7DDC68F09}" srcOrd="0" destOrd="0" parTransId="{BABF3F22-FD1C-4A24-96E1-1AED4317CCDB}" sibTransId="{1014413B-B27F-41F2-B9C1-DDF53FAB4FA2}"/>
    <dgm:cxn modelId="{C06DDAE4-8977-4AD7-B8BC-8840D7B6D69D}" srcId="{CA5DD7E7-B945-4A95-B8F2-BB31D95CE625}" destId="{FBB65B59-289B-4790-83D5-ED3505F8406D}" srcOrd="2" destOrd="0" parTransId="{9F7F2D76-FA54-48EB-B357-3338126312F7}" sibTransId="{A8532DE2-7F80-44CB-9C7E-53BF6E0C22A3}"/>
    <dgm:cxn modelId="{62004DF9-67F0-4519-9DA3-574EE10680B9}" srcId="{FBB65B59-289B-4790-83D5-ED3505F8406D}" destId="{0208A068-09D9-44F9-8065-65489E8D8E1F}" srcOrd="1" destOrd="0" parTransId="{CB600227-58C3-48B1-9AE3-49F046745B90}" sibTransId="{2237137B-5ACC-4E2E-A25B-5EA6B9542581}"/>
    <dgm:cxn modelId="{9B803FEF-CF7D-46F0-AEDF-06E2788E0678}" type="presParOf" srcId="{852B0D98-880C-4394-9AD8-2713D5588FCA}" destId="{C16AD4AF-DE74-4C66-92E3-5BF5043077BD}" srcOrd="0" destOrd="0" presId="urn:microsoft.com/office/officeart/2005/8/layout/hList1"/>
    <dgm:cxn modelId="{4439BEF0-0201-4DF0-BCC9-5EFBF6784456}" type="presParOf" srcId="{C16AD4AF-DE74-4C66-92E3-5BF5043077BD}" destId="{527D94DA-89CE-48FE-96CB-EFCCA292D00A}" srcOrd="0" destOrd="0" presId="urn:microsoft.com/office/officeart/2005/8/layout/hList1"/>
    <dgm:cxn modelId="{4F3EDD2C-99C3-4326-8883-B73605F50B18}" type="presParOf" srcId="{C16AD4AF-DE74-4C66-92E3-5BF5043077BD}" destId="{F018B56E-C24F-4A87-96A2-836063F4BE8D}" srcOrd="1" destOrd="0" presId="urn:microsoft.com/office/officeart/2005/8/layout/hList1"/>
    <dgm:cxn modelId="{53106788-99B7-4F8D-9A09-05734FBCAFCC}" type="presParOf" srcId="{852B0D98-880C-4394-9AD8-2713D5588FCA}" destId="{F4FC1111-1695-47F0-913B-51F8B6B66231}" srcOrd="1" destOrd="0" presId="urn:microsoft.com/office/officeart/2005/8/layout/hList1"/>
    <dgm:cxn modelId="{7F5B5B57-252F-45EE-95D6-77E0FFC5ACB1}" type="presParOf" srcId="{852B0D98-880C-4394-9AD8-2713D5588FCA}" destId="{B9824D8C-0F82-4AC4-A968-073B767A11FE}" srcOrd="2" destOrd="0" presId="urn:microsoft.com/office/officeart/2005/8/layout/hList1"/>
    <dgm:cxn modelId="{41A0BFA8-2E7F-4C73-812F-527715CF26EC}" type="presParOf" srcId="{B9824D8C-0F82-4AC4-A968-073B767A11FE}" destId="{2D8732A5-5FB1-4182-A050-48B85EF0D192}" srcOrd="0" destOrd="0" presId="urn:microsoft.com/office/officeart/2005/8/layout/hList1"/>
    <dgm:cxn modelId="{8B417E7E-E89F-42C4-8790-D66A891377F0}" type="presParOf" srcId="{B9824D8C-0F82-4AC4-A968-073B767A11FE}" destId="{7B54C79D-FC03-4BFE-92C1-A35F53781680}" srcOrd="1" destOrd="0" presId="urn:microsoft.com/office/officeart/2005/8/layout/hList1"/>
    <dgm:cxn modelId="{5FC25619-FD6D-4A6E-A284-D5235264029F}" type="presParOf" srcId="{852B0D98-880C-4394-9AD8-2713D5588FCA}" destId="{743A2B48-F115-46BF-B33B-CB7697FBCD9F}" srcOrd="3" destOrd="0" presId="urn:microsoft.com/office/officeart/2005/8/layout/hList1"/>
    <dgm:cxn modelId="{D1C8EF81-8168-497D-82DB-E7446EAF646A}" type="presParOf" srcId="{852B0D98-880C-4394-9AD8-2713D5588FCA}" destId="{587CEEB1-4D93-4C22-B697-A4A425C38E1A}" srcOrd="4" destOrd="0" presId="urn:microsoft.com/office/officeart/2005/8/layout/hList1"/>
    <dgm:cxn modelId="{B26E61CE-70D3-4EE6-B0D3-18E37E5A5A87}" type="presParOf" srcId="{587CEEB1-4D93-4C22-B697-A4A425C38E1A}" destId="{DD766FA1-45E6-41A3-8F9E-6EA623F7BA2A}" srcOrd="0" destOrd="0" presId="urn:microsoft.com/office/officeart/2005/8/layout/hList1"/>
    <dgm:cxn modelId="{9C498BE8-4476-42DA-95BE-664D97885B5C}" type="presParOf" srcId="{587CEEB1-4D93-4C22-B697-A4A425C38E1A}" destId="{35C8FDC9-33E0-4619-AEF2-713BD7EEFFE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111504E-FAEC-4A2E-AB4C-6B7A6A368FD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35CBD40-02B9-421D-84FD-74607C70AFF9}">
      <dgm:prSet/>
      <dgm:spPr/>
      <dgm:t>
        <a:bodyPr/>
        <a:lstStyle/>
        <a:p>
          <a:r>
            <a:rPr lang="nl-NL" b="0" dirty="0"/>
            <a:t>minder schoolverlaters</a:t>
          </a:r>
          <a:endParaRPr lang="en-US" b="0" dirty="0"/>
        </a:p>
      </dgm:t>
    </dgm:pt>
    <dgm:pt modelId="{5DAF4796-5F4D-44CC-85CA-5C002F380177}" type="parTrans" cxnId="{7BD0210D-7632-4E56-9E3B-BA3AEFBBFB02}">
      <dgm:prSet/>
      <dgm:spPr/>
      <dgm:t>
        <a:bodyPr/>
        <a:lstStyle/>
        <a:p>
          <a:endParaRPr lang="en-US"/>
        </a:p>
      </dgm:t>
    </dgm:pt>
    <dgm:pt modelId="{C7D4403E-74DA-4E52-8909-E4704A69EF9E}" type="sibTrans" cxnId="{7BD0210D-7632-4E56-9E3B-BA3AEFBBFB02}">
      <dgm:prSet/>
      <dgm:spPr/>
      <dgm:t>
        <a:bodyPr/>
        <a:lstStyle/>
        <a:p>
          <a:endParaRPr lang="en-US"/>
        </a:p>
      </dgm:t>
    </dgm:pt>
    <dgm:pt modelId="{4F289E8E-6AB0-4356-8EE8-607B32C3A47D}">
      <dgm:prSet/>
      <dgm:spPr/>
      <dgm:t>
        <a:bodyPr/>
        <a:lstStyle/>
        <a:p>
          <a:r>
            <a:rPr lang="nl-NL" b="0"/>
            <a:t>beter stressmanagement</a:t>
          </a:r>
          <a:endParaRPr lang="nl-NL" b="0" dirty="0"/>
        </a:p>
      </dgm:t>
    </dgm:pt>
    <dgm:pt modelId="{7B94632A-DC33-43C0-B1C8-FC80E592D7F9}" type="parTrans" cxnId="{515BFA47-90D7-4DA7-A221-192BBDF318B3}">
      <dgm:prSet/>
      <dgm:spPr/>
      <dgm:t>
        <a:bodyPr/>
        <a:lstStyle/>
        <a:p>
          <a:endParaRPr lang="nl-NL"/>
        </a:p>
      </dgm:t>
    </dgm:pt>
    <dgm:pt modelId="{88926FFC-79DB-40D2-9063-F92F6881C642}" type="sibTrans" cxnId="{515BFA47-90D7-4DA7-A221-192BBDF318B3}">
      <dgm:prSet/>
      <dgm:spPr/>
      <dgm:t>
        <a:bodyPr/>
        <a:lstStyle/>
        <a:p>
          <a:endParaRPr lang="nl-NL"/>
        </a:p>
      </dgm:t>
    </dgm:pt>
    <dgm:pt modelId="{23634860-C112-4EC1-AB9F-7B72AF11E80E}">
      <dgm:prSet/>
      <dgm:spPr/>
      <dgm:t>
        <a:bodyPr/>
        <a:lstStyle/>
        <a:p>
          <a:r>
            <a:rPr lang="nl-NL" b="0" dirty="0"/>
            <a:t>meer empathie</a:t>
          </a:r>
        </a:p>
      </dgm:t>
    </dgm:pt>
    <dgm:pt modelId="{8EFCA759-F2FA-4456-B9A1-7E90C014081B}" type="parTrans" cxnId="{9620EF1A-C03A-4413-82CF-74F3A13FCD7A}">
      <dgm:prSet/>
      <dgm:spPr/>
      <dgm:t>
        <a:bodyPr/>
        <a:lstStyle/>
        <a:p>
          <a:endParaRPr lang="nl-NL"/>
        </a:p>
      </dgm:t>
    </dgm:pt>
    <dgm:pt modelId="{58839D3B-96FF-499E-AD84-523494459765}" type="sibTrans" cxnId="{9620EF1A-C03A-4413-82CF-74F3A13FCD7A}">
      <dgm:prSet/>
      <dgm:spPr/>
      <dgm:t>
        <a:bodyPr/>
        <a:lstStyle/>
        <a:p>
          <a:endParaRPr lang="nl-NL"/>
        </a:p>
      </dgm:t>
    </dgm:pt>
    <dgm:pt modelId="{5D88156E-A0E2-4294-A177-3B38378BEF45}">
      <dgm:prSet/>
      <dgm:spPr/>
      <dgm:t>
        <a:bodyPr/>
        <a:lstStyle/>
        <a:p>
          <a:r>
            <a:rPr lang="nl-NL" b="0" dirty="0"/>
            <a:t>groter persoonlijk welzijn</a:t>
          </a:r>
        </a:p>
      </dgm:t>
    </dgm:pt>
    <dgm:pt modelId="{2A9454CD-45D8-4CE2-B350-859151ADE629}" type="parTrans" cxnId="{2983D1C7-EF12-4C6D-B292-C3E440733FAC}">
      <dgm:prSet/>
      <dgm:spPr/>
      <dgm:t>
        <a:bodyPr/>
        <a:lstStyle/>
        <a:p>
          <a:endParaRPr lang="nl-NL"/>
        </a:p>
      </dgm:t>
    </dgm:pt>
    <dgm:pt modelId="{F3152B0E-B377-41D3-8DD6-A4743825111A}" type="sibTrans" cxnId="{2983D1C7-EF12-4C6D-B292-C3E440733FAC}">
      <dgm:prSet/>
      <dgm:spPr/>
      <dgm:t>
        <a:bodyPr/>
        <a:lstStyle/>
        <a:p>
          <a:endParaRPr lang="nl-NL"/>
        </a:p>
      </dgm:t>
    </dgm:pt>
    <dgm:pt modelId="{CEA1C06B-D178-41AD-9367-4863ADF73279}">
      <dgm:prSet/>
      <dgm:spPr/>
      <dgm:t>
        <a:bodyPr/>
        <a:lstStyle/>
        <a:p>
          <a:r>
            <a:rPr lang="nl-NL" dirty="0"/>
            <a:t>actievere betrokkenheid bij het leren</a:t>
          </a:r>
          <a:endParaRPr lang="en-US" b="0" dirty="0"/>
        </a:p>
      </dgm:t>
    </dgm:pt>
    <dgm:pt modelId="{9541AF26-7335-4032-B05B-6930CFC4C799}" type="parTrans" cxnId="{48A0657D-7027-4B05-9B76-1E6C22B6B666}">
      <dgm:prSet/>
      <dgm:spPr/>
      <dgm:t>
        <a:bodyPr/>
        <a:lstStyle/>
        <a:p>
          <a:endParaRPr lang="nl-NL"/>
        </a:p>
      </dgm:t>
    </dgm:pt>
    <dgm:pt modelId="{F2FFA1B2-5708-41C8-B84C-027ED9B089A9}" type="sibTrans" cxnId="{48A0657D-7027-4B05-9B76-1E6C22B6B666}">
      <dgm:prSet/>
      <dgm:spPr/>
      <dgm:t>
        <a:bodyPr/>
        <a:lstStyle/>
        <a:p>
          <a:endParaRPr lang="nl-NL"/>
        </a:p>
      </dgm:t>
    </dgm:pt>
    <dgm:pt modelId="{13455D1A-D85F-4B7A-A047-2D7FC3521A91}">
      <dgm:prSet/>
      <dgm:spPr/>
      <dgm:t>
        <a:bodyPr/>
        <a:lstStyle/>
        <a:p>
          <a:r>
            <a:rPr lang="nl-NL" dirty="0"/>
            <a:t>lessen interessanter, minder verveling</a:t>
          </a:r>
        </a:p>
      </dgm:t>
    </dgm:pt>
    <dgm:pt modelId="{E00EF10B-D470-4BDE-BCDF-9618CA868EAB}" type="parTrans" cxnId="{D1FEC568-E117-4A60-8C2D-CF8F83B5FB54}">
      <dgm:prSet/>
      <dgm:spPr/>
      <dgm:t>
        <a:bodyPr/>
        <a:lstStyle/>
        <a:p>
          <a:endParaRPr lang="nl-NL"/>
        </a:p>
      </dgm:t>
    </dgm:pt>
    <dgm:pt modelId="{5E28EC08-01A8-4029-A337-71624F6AB371}" type="sibTrans" cxnId="{D1FEC568-E117-4A60-8C2D-CF8F83B5FB54}">
      <dgm:prSet/>
      <dgm:spPr/>
      <dgm:t>
        <a:bodyPr/>
        <a:lstStyle/>
        <a:p>
          <a:endParaRPr lang="nl-NL"/>
        </a:p>
      </dgm:t>
    </dgm:pt>
    <dgm:pt modelId="{15E54B04-B3E7-4587-92C1-39AD18B8DA40}">
      <dgm:prSet/>
      <dgm:spPr/>
      <dgm:t>
        <a:bodyPr/>
        <a:lstStyle/>
        <a:p>
          <a:r>
            <a:rPr lang="nl-NL" dirty="0"/>
            <a:t>verminderde onoplettendheid, ziekteverzuim</a:t>
          </a:r>
        </a:p>
      </dgm:t>
    </dgm:pt>
    <dgm:pt modelId="{967C9E55-A4E2-4F3F-BFD9-EE88E422718C}" type="parTrans" cxnId="{1FD5975D-8DA5-43AF-B06C-B752C371C4EF}">
      <dgm:prSet/>
      <dgm:spPr/>
      <dgm:t>
        <a:bodyPr/>
        <a:lstStyle/>
        <a:p>
          <a:endParaRPr lang="nl-NL"/>
        </a:p>
      </dgm:t>
    </dgm:pt>
    <dgm:pt modelId="{C7928F53-F169-4FDF-AD22-5BBFDED553DD}" type="sibTrans" cxnId="{1FD5975D-8DA5-43AF-B06C-B752C371C4EF}">
      <dgm:prSet/>
      <dgm:spPr/>
      <dgm:t>
        <a:bodyPr/>
        <a:lstStyle/>
        <a:p>
          <a:endParaRPr lang="nl-NL"/>
        </a:p>
      </dgm:t>
    </dgm:pt>
    <dgm:pt modelId="{134B6FBA-209B-4BFC-817E-0E569049CCD2}">
      <dgm:prSet/>
      <dgm:spPr/>
      <dgm:t>
        <a:bodyPr/>
        <a:lstStyle/>
        <a:p>
          <a:r>
            <a:rPr lang="nl-NL" dirty="0"/>
            <a:t>lessen effectiever</a:t>
          </a:r>
        </a:p>
      </dgm:t>
    </dgm:pt>
    <dgm:pt modelId="{5E134A78-FFED-4824-A731-D8613579A5C7}" type="parTrans" cxnId="{CBF1929E-0D9E-4924-8A79-A10605960EB1}">
      <dgm:prSet/>
      <dgm:spPr/>
      <dgm:t>
        <a:bodyPr/>
        <a:lstStyle/>
        <a:p>
          <a:endParaRPr lang="nl-NL"/>
        </a:p>
      </dgm:t>
    </dgm:pt>
    <dgm:pt modelId="{E3EF48D6-44D3-44A5-83F4-851EA098F682}" type="sibTrans" cxnId="{CBF1929E-0D9E-4924-8A79-A10605960EB1}">
      <dgm:prSet/>
      <dgm:spPr/>
      <dgm:t>
        <a:bodyPr/>
        <a:lstStyle/>
        <a:p>
          <a:endParaRPr lang="nl-NL"/>
        </a:p>
      </dgm:t>
    </dgm:pt>
    <dgm:pt modelId="{79E7CBC9-8081-406C-A9C8-8CA81D67139A}">
      <dgm:prSet/>
      <dgm:spPr/>
      <dgm:t>
        <a:bodyPr/>
        <a:lstStyle/>
        <a:p>
          <a:r>
            <a:rPr lang="nl-NL" dirty="0"/>
            <a:t>betere cijfers en hogere </a:t>
          </a:r>
          <a:r>
            <a:rPr lang="nl-NL" dirty="0" err="1"/>
            <a:t>toetsscores</a:t>
          </a:r>
          <a:endParaRPr lang="nl-NL" dirty="0"/>
        </a:p>
      </dgm:t>
    </dgm:pt>
    <dgm:pt modelId="{019A0AAA-B2DE-44B2-99D2-B98B3ED0E081}" type="parTrans" cxnId="{BCD91240-86FF-49B1-90A3-72CEBC16B826}">
      <dgm:prSet/>
      <dgm:spPr/>
      <dgm:t>
        <a:bodyPr/>
        <a:lstStyle/>
        <a:p>
          <a:endParaRPr lang="nl-NL"/>
        </a:p>
      </dgm:t>
    </dgm:pt>
    <dgm:pt modelId="{C6CD7903-FE42-410A-BCE3-AB4C879ACB7C}" type="sibTrans" cxnId="{BCD91240-86FF-49B1-90A3-72CEBC16B826}">
      <dgm:prSet/>
      <dgm:spPr/>
      <dgm:t>
        <a:bodyPr/>
        <a:lstStyle/>
        <a:p>
          <a:endParaRPr lang="nl-NL"/>
        </a:p>
      </dgm:t>
    </dgm:pt>
    <dgm:pt modelId="{A7C4FAEC-87C2-4676-A475-96AF196A8421}">
      <dgm:prSet/>
      <dgm:spPr/>
      <dgm:t>
        <a:bodyPr/>
        <a:lstStyle/>
        <a:p>
          <a:r>
            <a:rPr lang="nl-NL" dirty="0"/>
            <a:t>samenwerkend leren</a:t>
          </a:r>
        </a:p>
      </dgm:t>
    </dgm:pt>
    <dgm:pt modelId="{FD1131AE-3908-4EB5-8614-E597B6906365}" type="parTrans" cxnId="{CAFA308E-2AF9-4C68-95CF-15DA56CEA6D2}">
      <dgm:prSet/>
      <dgm:spPr/>
      <dgm:t>
        <a:bodyPr/>
        <a:lstStyle/>
        <a:p>
          <a:endParaRPr lang="nl-NL"/>
        </a:p>
      </dgm:t>
    </dgm:pt>
    <dgm:pt modelId="{5E67BED5-E04C-4877-8027-EB4F1D6B8C05}" type="sibTrans" cxnId="{CAFA308E-2AF9-4C68-95CF-15DA56CEA6D2}">
      <dgm:prSet/>
      <dgm:spPr/>
      <dgm:t>
        <a:bodyPr/>
        <a:lstStyle/>
        <a:p>
          <a:endParaRPr lang="nl-NL"/>
        </a:p>
      </dgm:t>
    </dgm:pt>
    <dgm:pt modelId="{C5BE297B-177F-4DA9-A4E2-F2451E3DECB6}">
      <dgm:prSet/>
      <dgm:spPr/>
      <dgm:t>
        <a:bodyPr/>
        <a:lstStyle/>
        <a:p>
          <a:r>
            <a:rPr lang="nl-NL" dirty="0"/>
            <a:t>ideeën genereren</a:t>
          </a:r>
        </a:p>
      </dgm:t>
    </dgm:pt>
    <dgm:pt modelId="{24E3D45E-1AC4-460B-B47C-ED1854D131C7}" type="parTrans" cxnId="{8BFC547C-5968-4004-9194-D4BD78739EA5}">
      <dgm:prSet/>
      <dgm:spPr/>
      <dgm:t>
        <a:bodyPr/>
        <a:lstStyle/>
        <a:p>
          <a:endParaRPr lang="nl-NL"/>
        </a:p>
      </dgm:t>
    </dgm:pt>
    <dgm:pt modelId="{2E2CAE0C-7130-4EB4-8FAF-4106FA7B0EF8}" type="sibTrans" cxnId="{8BFC547C-5968-4004-9194-D4BD78739EA5}">
      <dgm:prSet/>
      <dgm:spPr/>
      <dgm:t>
        <a:bodyPr/>
        <a:lstStyle/>
        <a:p>
          <a:endParaRPr lang="nl-NL"/>
        </a:p>
      </dgm:t>
    </dgm:pt>
    <dgm:pt modelId="{CE4A5874-16ED-4D92-9BB2-5F785E4F5D8C}">
      <dgm:prSet/>
      <dgm:spPr/>
      <dgm:t>
        <a:bodyPr/>
        <a:lstStyle/>
        <a:p>
          <a:r>
            <a:rPr lang="nl-NL" dirty="0"/>
            <a:t>verbeterde planning en het stellen van doelen</a:t>
          </a:r>
        </a:p>
      </dgm:t>
    </dgm:pt>
    <dgm:pt modelId="{3CC81D2A-DC7C-4E0A-9997-00944CF6CD2C}" type="parTrans" cxnId="{058ED9E7-1EB1-4813-9A77-9F5D076460F4}">
      <dgm:prSet/>
      <dgm:spPr/>
      <dgm:t>
        <a:bodyPr/>
        <a:lstStyle/>
        <a:p>
          <a:endParaRPr lang="nl-NL"/>
        </a:p>
      </dgm:t>
    </dgm:pt>
    <dgm:pt modelId="{7F99D24F-974C-4459-8BB5-B888C26EC125}" type="sibTrans" cxnId="{058ED9E7-1EB1-4813-9A77-9F5D076460F4}">
      <dgm:prSet/>
      <dgm:spPr/>
      <dgm:t>
        <a:bodyPr/>
        <a:lstStyle/>
        <a:p>
          <a:endParaRPr lang="nl-NL"/>
        </a:p>
      </dgm:t>
    </dgm:pt>
    <dgm:pt modelId="{5A2CE832-CB7B-43D5-B651-F34C08B2569E}">
      <dgm:prSet/>
      <dgm:spPr/>
      <dgm:t>
        <a:bodyPr/>
        <a:lstStyle/>
        <a:p>
          <a:r>
            <a:rPr lang="nl-NL" dirty="0"/>
            <a:t>feedback geven en ontvangen</a:t>
          </a:r>
        </a:p>
      </dgm:t>
    </dgm:pt>
    <dgm:pt modelId="{263D1B54-14C3-4D67-B848-A763403834DD}" type="parTrans" cxnId="{0F9922AE-9C4A-41DA-9539-1D16A34B005D}">
      <dgm:prSet/>
      <dgm:spPr/>
      <dgm:t>
        <a:bodyPr/>
        <a:lstStyle/>
        <a:p>
          <a:endParaRPr lang="nl-NL"/>
        </a:p>
      </dgm:t>
    </dgm:pt>
    <dgm:pt modelId="{56B20C9B-66BD-446C-9408-5F38551F999B}" type="sibTrans" cxnId="{0F9922AE-9C4A-41DA-9539-1D16A34B005D}">
      <dgm:prSet/>
      <dgm:spPr/>
      <dgm:t>
        <a:bodyPr/>
        <a:lstStyle/>
        <a:p>
          <a:endParaRPr lang="nl-NL"/>
        </a:p>
      </dgm:t>
    </dgm:pt>
    <dgm:pt modelId="{4ABFFBF4-0E33-4E06-ADF4-3F446C4CD072}">
      <dgm:prSet/>
      <dgm:spPr/>
      <dgm:t>
        <a:bodyPr/>
        <a:lstStyle/>
        <a:p>
          <a:r>
            <a:rPr lang="nl-NL" dirty="0"/>
            <a:t>gebruik van de verbeelding</a:t>
          </a:r>
        </a:p>
      </dgm:t>
    </dgm:pt>
    <dgm:pt modelId="{BC410AA1-7B4D-4991-A668-19893C170FDC}" type="parTrans" cxnId="{45AF7242-53DE-45D6-A153-AE68F9A08520}">
      <dgm:prSet/>
      <dgm:spPr/>
      <dgm:t>
        <a:bodyPr/>
        <a:lstStyle/>
        <a:p>
          <a:endParaRPr lang="nl-NL"/>
        </a:p>
      </dgm:t>
    </dgm:pt>
    <dgm:pt modelId="{2435AF41-EE83-449D-8FB5-E475661F91DC}" type="sibTrans" cxnId="{45AF7242-53DE-45D6-A153-AE68F9A08520}">
      <dgm:prSet/>
      <dgm:spPr/>
      <dgm:t>
        <a:bodyPr/>
        <a:lstStyle/>
        <a:p>
          <a:endParaRPr lang="nl-NL"/>
        </a:p>
      </dgm:t>
    </dgm:pt>
    <dgm:pt modelId="{5D313898-A0CB-40BF-AE42-FDAB6EBBC31E}" type="pres">
      <dgm:prSet presAssocID="{4111504E-FAEC-4A2E-AB4C-6B7A6A368FDF}" presName="vert0" presStyleCnt="0">
        <dgm:presLayoutVars>
          <dgm:dir/>
          <dgm:animOne val="branch"/>
          <dgm:animLvl val="lvl"/>
        </dgm:presLayoutVars>
      </dgm:prSet>
      <dgm:spPr/>
    </dgm:pt>
    <dgm:pt modelId="{321152AD-80AF-4FAA-9B69-2E865C445DE4}" type="pres">
      <dgm:prSet presAssocID="{A35CBD40-02B9-421D-84FD-74607C70AFF9}" presName="thickLine" presStyleLbl="alignNode1" presStyleIdx="0" presStyleCnt="14"/>
      <dgm:spPr/>
    </dgm:pt>
    <dgm:pt modelId="{D4E2EB98-F967-4A61-BEF9-ED7D4F8BAF8D}" type="pres">
      <dgm:prSet presAssocID="{A35CBD40-02B9-421D-84FD-74607C70AFF9}" presName="horz1" presStyleCnt="0"/>
      <dgm:spPr/>
    </dgm:pt>
    <dgm:pt modelId="{DD9FFFE4-9D1D-47E8-ABB1-7CEEA387BFFF}" type="pres">
      <dgm:prSet presAssocID="{A35CBD40-02B9-421D-84FD-74607C70AFF9}" presName="tx1" presStyleLbl="revTx" presStyleIdx="0" presStyleCnt="14"/>
      <dgm:spPr/>
    </dgm:pt>
    <dgm:pt modelId="{8D64B427-2C4C-4B7E-9F18-9DA6F4F25613}" type="pres">
      <dgm:prSet presAssocID="{A35CBD40-02B9-421D-84FD-74607C70AFF9}" presName="vert1" presStyleCnt="0"/>
      <dgm:spPr/>
    </dgm:pt>
    <dgm:pt modelId="{941D7C73-80E4-49DD-86B2-8CED6682A56F}" type="pres">
      <dgm:prSet presAssocID="{4F289E8E-6AB0-4356-8EE8-607B32C3A47D}" presName="thickLine" presStyleLbl="alignNode1" presStyleIdx="1" presStyleCnt="14"/>
      <dgm:spPr/>
    </dgm:pt>
    <dgm:pt modelId="{DC0771B2-9816-4022-9319-4D79BEC3B51A}" type="pres">
      <dgm:prSet presAssocID="{4F289E8E-6AB0-4356-8EE8-607B32C3A47D}" presName="horz1" presStyleCnt="0"/>
      <dgm:spPr/>
    </dgm:pt>
    <dgm:pt modelId="{2B2CB789-92BA-4560-92E3-824A5F2D363C}" type="pres">
      <dgm:prSet presAssocID="{4F289E8E-6AB0-4356-8EE8-607B32C3A47D}" presName="tx1" presStyleLbl="revTx" presStyleIdx="1" presStyleCnt="14"/>
      <dgm:spPr/>
    </dgm:pt>
    <dgm:pt modelId="{1929112A-04CE-441F-AF35-2A5C903199F9}" type="pres">
      <dgm:prSet presAssocID="{4F289E8E-6AB0-4356-8EE8-607B32C3A47D}" presName="vert1" presStyleCnt="0"/>
      <dgm:spPr/>
    </dgm:pt>
    <dgm:pt modelId="{FFA06C4C-AE10-474A-8F8E-32D879C5882F}" type="pres">
      <dgm:prSet presAssocID="{23634860-C112-4EC1-AB9F-7B72AF11E80E}" presName="thickLine" presStyleLbl="alignNode1" presStyleIdx="2" presStyleCnt="14"/>
      <dgm:spPr/>
    </dgm:pt>
    <dgm:pt modelId="{D15986D9-404B-4A4C-93E8-43EFA1F6D457}" type="pres">
      <dgm:prSet presAssocID="{23634860-C112-4EC1-AB9F-7B72AF11E80E}" presName="horz1" presStyleCnt="0"/>
      <dgm:spPr/>
    </dgm:pt>
    <dgm:pt modelId="{331AD288-96C0-46BB-95E2-A132D02D75E2}" type="pres">
      <dgm:prSet presAssocID="{23634860-C112-4EC1-AB9F-7B72AF11E80E}" presName="tx1" presStyleLbl="revTx" presStyleIdx="2" presStyleCnt="14"/>
      <dgm:spPr/>
    </dgm:pt>
    <dgm:pt modelId="{39E05233-4AE8-454B-8899-45593B1D86AA}" type="pres">
      <dgm:prSet presAssocID="{23634860-C112-4EC1-AB9F-7B72AF11E80E}" presName="vert1" presStyleCnt="0"/>
      <dgm:spPr/>
    </dgm:pt>
    <dgm:pt modelId="{8FF22272-7258-45E1-AE8D-EE85724C5DA1}" type="pres">
      <dgm:prSet presAssocID="{5D88156E-A0E2-4294-A177-3B38378BEF45}" presName="thickLine" presStyleLbl="alignNode1" presStyleIdx="3" presStyleCnt="14"/>
      <dgm:spPr/>
    </dgm:pt>
    <dgm:pt modelId="{C944718F-A5AC-46BD-8E8A-0EB8C43B5ADC}" type="pres">
      <dgm:prSet presAssocID="{5D88156E-A0E2-4294-A177-3B38378BEF45}" presName="horz1" presStyleCnt="0"/>
      <dgm:spPr/>
    </dgm:pt>
    <dgm:pt modelId="{23339FFA-166F-486A-93EC-EAF8171484AF}" type="pres">
      <dgm:prSet presAssocID="{5D88156E-A0E2-4294-A177-3B38378BEF45}" presName="tx1" presStyleLbl="revTx" presStyleIdx="3" presStyleCnt="14"/>
      <dgm:spPr/>
    </dgm:pt>
    <dgm:pt modelId="{6B4699F5-063B-4CDF-8E35-D5F973E4E57B}" type="pres">
      <dgm:prSet presAssocID="{5D88156E-A0E2-4294-A177-3B38378BEF45}" presName="vert1" presStyleCnt="0"/>
      <dgm:spPr/>
    </dgm:pt>
    <dgm:pt modelId="{72F8D8B6-AC31-4814-B8C9-6B689BF4E933}" type="pres">
      <dgm:prSet presAssocID="{CEA1C06B-D178-41AD-9367-4863ADF73279}" presName="thickLine" presStyleLbl="alignNode1" presStyleIdx="4" presStyleCnt="14"/>
      <dgm:spPr/>
    </dgm:pt>
    <dgm:pt modelId="{A17B1415-5BBC-4FED-9180-23B1CC45F056}" type="pres">
      <dgm:prSet presAssocID="{CEA1C06B-D178-41AD-9367-4863ADF73279}" presName="horz1" presStyleCnt="0"/>
      <dgm:spPr/>
    </dgm:pt>
    <dgm:pt modelId="{26F88314-9656-4FA5-8084-0F176CA75DB2}" type="pres">
      <dgm:prSet presAssocID="{CEA1C06B-D178-41AD-9367-4863ADF73279}" presName="tx1" presStyleLbl="revTx" presStyleIdx="4" presStyleCnt="14"/>
      <dgm:spPr/>
    </dgm:pt>
    <dgm:pt modelId="{91A54187-1A42-42C9-B6E3-D7D0AD1000A9}" type="pres">
      <dgm:prSet presAssocID="{CEA1C06B-D178-41AD-9367-4863ADF73279}" presName="vert1" presStyleCnt="0"/>
      <dgm:spPr/>
    </dgm:pt>
    <dgm:pt modelId="{5EA1BFBF-8552-4B93-BA25-CF6E647E3F65}" type="pres">
      <dgm:prSet presAssocID="{13455D1A-D85F-4B7A-A047-2D7FC3521A91}" presName="thickLine" presStyleLbl="alignNode1" presStyleIdx="5" presStyleCnt="14"/>
      <dgm:spPr/>
    </dgm:pt>
    <dgm:pt modelId="{7B068295-08EA-4836-A1C9-48B948C6ED2A}" type="pres">
      <dgm:prSet presAssocID="{13455D1A-D85F-4B7A-A047-2D7FC3521A91}" presName="horz1" presStyleCnt="0"/>
      <dgm:spPr/>
    </dgm:pt>
    <dgm:pt modelId="{CE0CC139-3506-4644-8CA3-8CBBB0020D93}" type="pres">
      <dgm:prSet presAssocID="{13455D1A-D85F-4B7A-A047-2D7FC3521A91}" presName="tx1" presStyleLbl="revTx" presStyleIdx="5" presStyleCnt="14"/>
      <dgm:spPr/>
    </dgm:pt>
    <dgm:pt modelId="{5FA3934A-EE50-4024-956F-1B95C52FE882}" type="pres">
      <dgm:prSet presAssocID="{13455D1A-D85F-4B7A-A047-2D7FC3521A91}" presName="vert1" presStyleCnt="0"/>
      <dgm:spPr/>
    </dgm:pt>
    <dgm:pt modelId="{2ED87B4E-1958-46B6-819E-619E2533D334}" type="pres">
      <dgm:prSet presAssocID="{15E54B04-B3E7-4587-92C1-39AD18B8DA40}" presName="thickLine" presStyleLbl="alignNode1" presStyleIdx="6" presStyleCnt="14"/>
      <dgm:spPr/>
    </dgm:pt>
    <dgm:pt modelId="{6A85869E-6DFA-4407-AC75-FC838DCE92F9}" type="pres">
      <dgm:prSet presAssocID="{15E54B04-B3E7-4587-92C1-39AD18B8DA40}" presName="horz1" presStyleCnt="0"/>
      <dgm:spPr/>
    </dgm:pt>
    <dgm:pt modelId="{86699C7E-E1B1-4F3A-9C51-B3518C745F0E}" type="pres">
      <dgm:prSet presAssocID="{15E54B04-B3E7-4587-92C1-39AD18B8DA40}" presName="tx1" presStyleLbl="revTx" presStyleIdx="6" presStyleCnt="14"/>
      <dgm:spPr/>
    </dgm:pt>
    <dgm:pt modelId="{C09A3435-0360-434B-A1A0-E9F2D4E344AA}" type="pres">
      <dgm:prSet presAssocID="{15E54B04-B3E7-4587-92C1-39AD18B8DA40}" presName="vert1" presStyleCnt="0"/>
      <dgm:spPr/>
    </dgm:pt>
    <dgm:pt modelId="{65CF658C-B484-428E-A30A-072A135347C2}" type="pres">
      <dgm:prSet presAssocID="{134B6FBA-209B-4BFC-817E-0E569049CCD2}" presName="thickLine" presStyleLbl="alignNode1" presStyleIdx="7" presStyleCnt="14"/>
      <dgm:spPr/>
    </dgm:pt>
    <dgm:pt modelId="{E86647DE-AA12-4EE8-91E2-6BA24F9B84C4}" type="pres">
      <dgm:prSet presAssocID="{134B6FBA-209B-4BFC-817E-0E569049CCD2}" presName="horz1" presStyleCnt="0"/>
      <dgm:spPr/>
    </dgm:pt>
    <dgm:pt modelId="{668A7564-A512-42DD-BCDD-0BDF1CD5B01A}" type="pres">
      <dgm:prSet presAssocID="{134B6FBA-209B-4BFC-817E-0E569049CCD2}" presName="tx1" presStyleLbl="revTx" presStyleIdx="7" presStyleCnt="14"/>
      <dgm:spPr/>
    </dgm:pt>
    <dgm:pt modelId="{EF21D22F-EEB0-4C51-92D9-31851D2A7683}" type="pres">
      <dgm:prSet presAssocID="{134B6FBA-209B-4BFC-817E-0E569049CCD2}" presName="vert1" presStyleCnt="0"/>
      <dgm:spPr/>
    </dgm:pt>
    <dgm:pt modelId="{7E257F4E-F4D8-4E7F-9E44-A086E8F6C5B6}" type="pres">
      <dgm:prSet presAssocID="{79E7CBC9-8081-406C-A9C8-8CA81D67139A}" presName="thickLine" presStyleLbl="alignNode1" presStyleIdx="8" presStyleCnt="14"/>
      <dgm:spPr/>
    </dgm:pt>
    <dgm:pt modelId="{2F135546-FC2A-4EED-B995-AD2545C90162}" type="pres">
      <dgm:prSet presAssocID="{79E7CBC9-8081-406C-A9C8-8CA81D67139A}" presName="horz1" presStyleCnt="0"/>
      <dgm:spPr/>
    </dgm:pt>
    <dgm:pt modelId="{94D353C3-94D0-4723-9233-BA7423D2D0F5}" type="pres">
      <dgm:prSet presAssocID="{79E7CBC9-8081-406C-A9C8-8CA81D67139A}" presName="tx1" presStyleLbl="revTx" presStyleIdx="8" presStyleCnt="14"/>
      <dgm:spPr/>
    </dgm:pt>
    <dgm:pt modelId="{48F77BD3-DCCC-44C4-9F36-845E0DED8CA2}" type="pres">
      <dgm:prSet presAssocID="{79E7CBC9-8081-406C-A9C8-8CA81D67139A}" presName="vert1" presStyleCnt="0"/>
      <dgm:spPr/>
    </dgm:pt>
    <dgm:pt modelId="{EDCB3146-C6E8-4C11-8060-8009F58CF400}" type="pres">
      <dgm:prSet presAssocID="{A7C4FAEC-87C2-4676-A475-96AF196A8421}" presName="thickLine" presStyleLbl="alignNode1" presStyleIdx="9" presStyleCnt="14"/>
      <dgm:spPr/>
    </dgm:pt>
    <dgm:pt modelId="{36BA0A64-0E3D-46C5-9666-EAEBC770D453}" type="pres">
      <dgm:prSet presAssocID="{A7C4FAEC-87C2-4676-A475-96AF196A8421}" presName="horz1" presStyleCnt="0"/>
      <dgm:spPr/>
    </dgm:pt>
    <dgm:pt modelId="{1D32B5D6-40FB-4604-AF1A-DF1AAF4E5C2C}" type="pres">
      <dgm:prSet presAssocID="{A7C4FAEC-87C2-4676-A475-96AF196A8421}" presName="tx1" presStyleLbl="revTx" presStyleIdx="9" presStyleCnt="14"/>
      <dgm:spPr/>
    </dgm:pt>
    <dgm:pt modelId="{C8562BC5-F2EA-44B8-9E95-703ED7A1ADE7}" type="pres">
      <dgm:prSet presAssocID="{A7C4FAEC-87C2-4676-A475-96AF196A8421}" presName="vert1" presStyleCnt="0"/>
      <dgm:spPr/>
    </dgm:pt>
    <dgm:pt modelId="{AB7B5CB3-7075-49F8-B75A-B8C89C5BA553}" type="pres">
      <dgm:prSet presAssocID="{CE4A5874-16ED-4D92-9BB2-5F785E4F5D8C}" presName="thickLine" presStyleLbl="alignNode1" presStyleIdx="10" presStyleCnt="14"/>
      <dgm:spPr/>
    </dgm:pt>
    <dgm:pt modelId="{EFEE45F4-BCA6-42EA-B262-687282F99279}" type="pres">
      <dgm:prSet presAssocID="{CE4A5874-16ED-4D92-9BB2-5F785E4F5D8C}" presName="horz1" presStyleCnt="0"/>
      <dgm:spPr/>
    </dgm:pt>
    <dgm:pt modelId="{B9FD4BDF-9C68-49BB-9CF8-752B2D27FD71}" type="pres">
      <dgm:prSet presAssocID="{CE4A5874-16ED-4D92-9BB2-5F785E4F5D8C}" presName="tx1" presStyleLbl="revTx" presStyleIdx="10" presStyleCnt="14"/>
      <dgm:spPr/>
    </dgm:pt>
    <dgm:pt modelId="{AAC636B5-F0E1-4421-B1E7-C9364FA30245}" type="pres">
      <dgm:prSet presAssocID="{CE4A5874-16ED-4D92-9BB2-5F785E4F5D8C}" presName="vert1" presStyleCnt="0"/>
      <dgm:spPr/>
    </dgm:pt>
    <dgm:pt modelId="{7D39FB3C-34DD-405A-8471-F5E19246A20C}" type="pres">
      <dgm:prSet presAssocID="{5A2CE832-CB7B-43D5-B651-F34C08B2569E}" presName="thickLine" presStyleLbl="alignNode1" presStyleIdx="11" presStyleCnt="14"/>
      <dgm:spPr/>
    </dgm:pt>
    <dgm:pt modelId="{B23ABB0A-7788-4F90-A693-C8B373022DEB}" type="pres">
      <dgm:prSet presAssocID="{5A2CE832-CB7B-43D5-B651-F34C08B2569E}" presName="horz1" presStyleCnt="0"/>
      <dgm:spPr/>
    </dgm:pt>
    <dgm:pt modelId="{BEDB1518-7162-4A17-8390-125BD877A6A2}" type="pres">
      <dgm:prSet presAssocID="{5A2CE832-CB7B-43D5-B651-F34C08B2569E}" presName="tx1" presStyleLbl="revTx" presStyleIdx="11" presStyleCnt="14"/>
      <dgm:spPr/>
    </dgm:pt>
    <dgm:pt modelId="{CCA69D2C-9EFB-4CFC-8DA8-50984A896330}" type="pres">
      <dgm:prSet presAssocID="{5A2CE832-CB7B-43D5-B651-F34C08B2569E}" presName="vert1" presStyleCnt="0"/>
      <dgm:spPr/>
    </dgm:pt>
    <dgm:pt modelId="{28A73DDC-2010-483B-8DF9-EA8C307F39F8}" type="pres">
      <dgm:prSet presAssocID="{4ABFFBF4-0E33-4E06-ADF4-3F446C4CD072}" presName="thickLine" presStyleLbl="alignNode1" presStyleIdx="12" presStyleCnt="14"/>
      <dgm:spPr/>
    </dgm:pt>
    <dgm:pt modelId="{6E9DECED-40A6-4057-9109-58329878B84D}" type="pres">
      <dgm:prSet presAssocID="{4ABFFBF4-0E33-4E06-ADF4-3F446C4CD072}" presName="horz1" presStyleCnt="0"/>
      <dgm:spPr/>
    </dgm:pt>
    <dgm:pt modelId="{A743BA8C-DFF3-40AA-9CC9-7A480D55B714}" type="pres">
      <dgm:prSet presAssocID="{4ABFFBF4-0E33-4E06-ADF4-3F446C4CD072}" presName="tx1" presStyleLbl="revTx" presStyleIdx="12" presStyleCnt="14"/>
      <dgm:spPr/>
    </dgm:pt>
    <dgm:pt modelId="{4E8B8FAC-ECE3-44D2-A2ED-9522FEA11F70}" type="pres">
      <dgm:prSet presAssocID="{4ABFFBF4-0E33-4E06-ADF4-3F446C4CD072}" presName="vert1" presStyleCnt="0"/>
      <dgm:spPr/>
    </dgm:pt>
    <dgm:pt modelId="{A6CC5DB3-7CEA-4FAE-91DE-C780288DDC7A}" type="pres">
      <dgm:prSet presAssocID="{C5BE297B-177F-4DA9-A4E2-F2451E3DECB6}" presName="thickLine" presStyleLbl="alignNode1" presStyleIdx="13" presStyleCnt="14"/>
      <dgm:spPr/>
    </dgm:pt>
    <dgm:pt modelId="{8D883055-DC40-454D-8FC8-B80C210A0E18}" type="pres">
      <dgm:prSet presAssocID="{C5BE297B-177F-4DA9-A4E2-F2451E3DECB6}" presName="horz1" presStyleCnt="0"/>
      <dgm:spPr/>
    </dgm:pt>
    <dgm:pt modelId="{8E74C17D-008F-4ABE-BD2D-F47C39217897}" type="pres">
      <dgm:prSet presAssocID="{C5BE297B-177F-4DA9-A4E2-F2451E3DECB6}" presName="tx1" presStyleLbl="revTx" presStyleIdx="13" presStyleCnt="14"/>
      <dgm:spPr/>
    </dgm:pt>
    <dgm:pt modelId="{81C0D446-B55B-4F02-9CE6-F341EF055743}" type="pres">
      <dgm:prSet presAssocID="{C5BE297B-177F-4DA9-A4E2-F2451E3DECB6}" presName="vert1" presStyleCnt="0"/>
      <dgm:spPr/>
    </dgm:pt>
  </dgm:ptLst>
  <dgm:cxnLst>
    <dgm:cxn modelId="{7BD0210D-7632-4E56-9E3B-BA3AEFBBFB02}" srcId="{4111504E-FAEC-4A2E-AB4C-6B7A6A368FDF}" destId="{A35CBD40-02B9-421D-84FD-74607C70AFF9}" srcOrd="0" destOrd="0" parTransId="{5DAF4796-5F4D-44CC-85CA-5C002F380177}" sibTransId="{C7D4403E-74DA-4E52-8909-E4704A69EF9E}"/>
    <dgm:cxn modelId="{4357EC0F-5745-48F4-9724-E9EEC3F78521}" type="presOf" srcId="{CE4A5874-16ED-4D92-9BB2-5F785E4F5D8C}" destId="{B9FD4BDF-9C68-49BB-9CF8-752B2D27FD71}" srcOrd="0" destOrd="0" presId="urn:microsoft.com/office/officeart/2008/layout/LinedList"/>
    <dgm:cxn modelId="{9620EF1A-C03A-4413-82CF-74F3A13FCD7A}" srcId="{4111504E-FAEC-4A2E-AB4C-6B7A6A368FDF}" destId="{23634860-C112-4EC1-AB9F-7B72AF11E80E}" srcOrd="2" destOrd="0" parTransId="{8EFCA759-F2FA-4456-B9A1-7E90C014081B}" sibTransId="{58839D3B-96FF-499E-AD84-523494459765}"/>
    <dgm:cxn modelId="{67769D25-5173-4F9F-A6F1-4023C222AC9A}" type="presOf" srcId="{4ABFFBF4-0E33-4E06-ADF4-3F446C4CD072}" destId="{A743BA8C-DFF3-40AA-9CC9-7A480D55B714}" srcOrd="0" destOrd="0" presId="urn:microsoft.com/office/officeart/2008/layout/LinedList"/>
    <dgm:cxn modelId="{0876542B-93C3-454D-AF96-9A3367924D89}" type="presOf" srcId="{C5BE297B-177F-4DA9-A4E2-F2451E3DECB6}" destId="{8E74C17D-008F-4ABE-BD2D-F47C39217897}" srcOrd="0" destOrd="0" presId="urn:microsoft.com/office/officeart/2008/layout/LinedList"/>
    <dgm:cxn modelId="{8474C430-AD95-424A-88ED-FDA52875AB70}" type="presOf" srcId="{A35CBD40-02B9-421D-84FD-74607C70AFF9}" destId="{DD9FFFE4-9D1D-47E8-ABB1-7CEEA387BFFF}" srcOrd="0" destOrd="0" presId="urn:microsoft.com/office/officeart/2008/layout/LinedList"/>
    <dgm:cxn modelId="{BCD91240-86FF-49B1-90A3-72CEBC16B826}" srcId="{4111504E-FAEC-4A2E-AB4C-6B7A6A368FDF}" destId="{79E7CBC9-8081-406C-A9C8-8CA81D67139A}" srcOrd="8" destOrd="0" parTransId="{019A0AAA-B2DE-44B2-99D2-B98B3ED0E081}" sibTransId="{C6CD7903-FE42-410A-BCE3-AB4C879ACB7C}"/>
    <dgm:cxn modelId="{1FD5975D-8DA5-43AF-B06C-B752C371C4EF}" srcId="{4111504E-FAEC-4A2E-AB4C-6B7A6A368FDF}" destId="{15E54B04-B3E7-4587-92C1-39AD18B8DA40}" srcOrd="6" destOrd="0" parTransId="{967C9E55-A4E2-4F3F-BFD9-EE88E422718C}" sibTransId="{C7928F53-F169-4FDF-AD22-5BBFDED553DD}"/>
    <dgm:cxn modelId="{362CDF41-9A97-4F48-AC4C-86135DA21AC9}" type="presOf" srcId="{CEA1C06B-D178-41AD-9367-4863ADF73279}" destId="{26F88314-9656-4FA5-8084-0F176CA75DB2}" srcOrd="0" destOrd="0" presId="urn:microsoft.com/office/officeart/2008/layout/LinedList"/>
    <dgm:cxn modelId="{45AF7242-53DE-45D6-A153-AE68F9A08520}" srcId="{4111504E-FAEC-4A2E-AB4C-6B7A6A368FDF}" destId="{4ABFFBF4-0E33-4E06-ADF4-3F446C4CD072}" srcOrd="12" destOrd="0" parTransId="{BC410AA1-7B4D-4991-A668-19893C170FDC}" sibTransId="{2435AF41-EE83-449D-8FB5-E475661F91DC}"/>
    <dgm:cxn modelId="{515BFA47-90D7-4DA7-A221-192BBDF318B3}" srcId="{4111504E-FAEC-4A2E-AB4C-6B7A6A368FDF}" destId="{4F289E8E-6AB0-4356-8EE8-607B32C3A47D}" srcOrd="1" destOrd="0" parTransId="{7B94632A-DC33-43C0-B1C8-FC80E592D7F9}" sibTransId="{88926FFC-79DB-40D2-9063-F92F6881C642}"/>
    <dgm:cxn modelId="{D1FEC568-E117-4A60-8C2D-CF8F83B5FB54}" srcId="{4111504E-FAEC-4A2E-AB4C-6B7A6A368FDF}" destId="{13455D1A-D85F-4B7A-A047-2D7FC3521A91}" srcOrd="5" destOrd="0" parTransId="{E00EF10B-D470-4BDE-BCDF-9618CA868EAB}" sibTransId="{5E28EC08-01A8-4029-A337-71624F6AB371}"/>
    <dgm:cxn modelId="{C08CF36E-2DBD-4DE2-A4F8-063E8A412D05}" type="presOf" srcId="{5A2CE832-CB7B-43D5-B651-F34C08B2569E}" destId="{BEDB1518-7162-4A17-8390-125BD877A6A2}" srcOrd="0" destOrd="0" presId="urn:microsoft.com/office/officeart/2008/layout/LinedList"/>
    <dgm:cxn modelId="{98A5E153-0383-4383-96F3-EEC2177BFF35}" type="presOf" srcId="{79E7CBC9-8081-406C-A9C8-8CA81D67139A}" destId="{94D353C3-94D0-4723-9233-BA7423D2D0F5}" srcOrd="0" destOrd="0" presId="urn:microsoft.com/office/officeart/2008/layout/LinedList"/>
    <dgm:cxn modelId="{8BFC547C-5968-4004-9194-D4BD78739EA5}" srcId="{4111504E-FAEC-4A2E-AB4C-6B7A6A368FDF}" destId="{C5BE297B-177F-4DA9-A4E2-F2451E3DECB6}" srcOrd="13" destOrd="0" parTransId="{24E3D45E-1AC4-460B-B47C-ED1854D131C7}" sibTransId="{2E2CAE0C-7130-4EB4-8FAF-4106FA7B0EF8}"/>
    <dgm:cxn modelId="{48A0657D-7027-4B05-9B76-1E6C22B6B666}" srcId="{4111504E-FAEC-4A2E-AB4C-6B7A6A368FDF}" destId="{CEA1C06B-D178-41AD-9367-4863ADF73279}" srcOrd="4" destOrd="0" parTransId="{9541AF26-7335-4032-B05B-6930CFC4C799}" sibTransId="{F2FFA1B2-5708-41C8-B84C-027ED9B089A9}"/>
    <dgm:cxn modelId="{F5177F83-5546-41DE-9ACC-4EB74DEB2669}" type="presOf" srcId="{4111504E-FAEC-4A2E-AB4C-6B7A6A368FDF}" destId="{5D313898-A0CB-40BF-AE42-FDAB6EBBC31E}" srcOrd="0" destOrd="0" presId="urn:microsoft.com/office/officeart/2008/layout/LinedList"/>
    <dgm:cxn modelId="{CAFA308E-2AF9-4C68-95CF-15DA56CEA6D2}" srcId="{4111504E-FAEC-4A2E-AB4C-6B7A6A368FDF}" destId="{A7C4FAEC-87C2-4676-A475-96AF196A8421}" srcOrd="9" destOrd="0" parTransId="{FD1131AE-3908-4EB5-8614-E597B6906365}" sibTransId="{5E67BED5-E04C-4877-8027-EB4F1D6B8C05}"/>
    <dgm:cxn modelId="{CBF1929E-0D9E-4924-8A79-A10605960EB1}" srcId="{4111504E-FAEC-4A2E-AB4C-6B7A6A368FDF}" destId="{134B6FBA-209B-4BFC-817E-0E569049CCD2}" srcOrd="7" destOrd="0" parTransId="{5E134A78-FFED-4824-A731-D8613579A5C7}" sibTransId="{E3EF48D6-44D3-44A5-83F4-851EA098F682}"/>
    <dgm:cxn modelId="{932E2FA2-DF41-4470-8899-028C8C59BDE2}" type="presOf" srcId="{15E54B04-B3E7-4587-92C1-39AD18B8DA40}" destId="{86699C7E-E1B1-4F3A-9C51-B3518C745F0E}" srcOrd="0" destOrd="0" presId="urn:microsoft.com/office/officeart/2008/layout/LinedList"/>
    <dgm:cxn modelId="{C743B8A6-B873-4B04-BD1A-D7A05F71B322}" type="presOf" srcId="{4F289E8E-6AB0-4356-8EE8-607B32C3A47D}" destId="{2B2CB789-92BA-4560-92E3-824A5F2D363C}" srcOrd="0" destOrd="0" presId="urn:microsoft.com/office/officeart/2008/layout/LinedList"/>
    <dgm:cxn modelId="{0F9922AE-9C4A-41DA-9539-1D16A34B005D}" srcId="{4111504E-FAEC-4A2E-AB4C-6B7A6A368FDF}" destId="{5A2CE832-CB7B-43D5-B651-F34C08B2569E}" srcOrd="11" destOrd="0" parTransId="{263D1B54-14C3-4D67-B848-A763403834DD}" sibTransId="{56B20C9B-66BD-446C-9408-5F38551F999B}"/>
    <dgm:cxn modelId="{2D0B68B1-6216-4702-9CAA-92FC1BEA74D2}" type="presOf" srcId="{5D88156E-A0E2-4294-A177-3B38378BEF45}" destId="{23339FFA-166F-486A-93EC-EAF8171484AF}" srcOrd="0" destOrd="0" presId="urn:microsoft.com/office/officeart/2008/layout/LinedList"/>
    <dgm:cxn modelId="{1266ADC0-EEFC-4FF5-A75C-107B65229103}" type="presOf" srcId="{13455D1A-D85F-4B7A-A047-2D7FC3521A91}" destId="{CE0CC139-3506-4644-8CA3-8CBBB0020D93}" srcOrd="0" destOrd="0" presId="urn:microsoft.com/office/officeart/2008/layout/LinedList"/>
    <dgm:cxn modelId="{2983D1C7-EF12-4C6D-B292-C3E440733FAC}" srcId="{4111504E-FAEC-4A2E-AB4C-6B7A6A368FDF}" destId="{5D88156E-A0E2-4294-A177-3B38378BEF45}" srcOrd="3" destOrd="0" parTransId="{2A9454CD-45D8-4CE2-B350-859151ADE629}" sibTransId="{F3152B0E-B377-41D3-8DD6-A4743825111A}"/>
    <dgm:cxn modelId="{AC56D5C7-8E97-407D-8188-9C6E249EB801}" type="presOf" srcId="{23634860-C112-4EC1-AB9F-7B72AF11E80E}" destId="{331AD288-96C0-46BB-95E2-A132D02D75E2}" srcOrd="0" destOrd="0" presId="urn:microsoft.com/office/officeart/2008/layout/LinedList"/>
    <dgm:cxn modelId="{08B2A7D2-1BB2-4940-9414-9B40A3455A02}" type="presOf" srcId="{134B6FBA-209B-4BFC-817E-0E569049CCD2}" destId="{668A7564-A512-42DD-BCDD-0BDF1CD5B01A}" srcOrd="0" destOrd="0" presId="urn:microsoft.com/office/officeart/2008/layout/LinedList"/>
    <dgm:cxn modelId="{F799F1DD-5617-4901-8477-905463E28F6D}" type="presOf" srcId="{A7C4FAEC-87C2-4676-A475-96AF196A8421}" destId="{1D32B5D6-40FB-4604-AF1A-DF1AAF4E5C2C}" srcOrd="0" destOrd="0" presId="urn:microsoft.com/office/officeart/2008/layout/LinedList"/>
    <dgm:cxn modelId="{058ED9E7-1EB1-4813-9A77-9F5D076460F4}" srcId="{4111504E-FAEC-4A2E-AB4C-6B7A6A368FDF}" destId="{CE4A5874-16ED-4D92-9BB2-5F785E4F5D8C}" srcOrd="10" destOrd="0" parTransId="{3CC81D2A-DC7C-4E0A-9997-00944CF6CD2C}" sibTransId="{7F99D24F-974C-4459-8BB5-B888C26EC125}"/>
    <dgm:cxn modelId="{097E35A3-7579-4244-8BD3-FB1C4C4176A1}" type="presParOf" srcId="{5D313898-A0CB-40BF-AE42-FDAB6EBBC31E}" destId="{321152AD-80AF-4FAA-9B69-2E865C445DE4}" srcOrd="0" destOrd="0" presId="urn:microsoft.com/office/officeart/2008/layout/LinedList"/>
    <dgm:cxn modelId="{02E28294-6F92-4A64-A65B-689A3193198B}" type="presParOf" srcId="{5D313898-A0CB-40BF-AE42-FDAB6EBBC31E}" destId="{D4E2EB98-F967-4A61-BEF9-ED7D4F8BAF8D}" srcOrd="1" destOrd="0" presId="urn:microsoft.com/office/officeart/2008/layout/LinedList"/>
    <dgm:cxn modelId="{CC77F93B-9AEF-4039-982E-C0B6CA078DBE}" type="presParOf" srcId="{D4E2EB98-F967-4A61-BEF9-ED7D4F8BAF8D}" destId="{DD9FFFE4-9D1D-47E8-ABB1-7CEEA387BFFF}" srcOrd="0" destOrd="0" presId="urn:microsoft.com/office/officeart/2008/layout/LinedList"/>
    <dgm:cxn modelId="{3C7FD4FD-4243-45E5-AE5C-FD8038AD59E8}" type="presParOf" srcId="{D4E2EB98-F967-4A61-BEF9-ED7D4F8BAF8D}" destId="{8D64B427-2C4C-4B7E-9F18-9DA6F4F25613}" srcOrd="1" destOrd="0" presId="urn:microsoft.com/office/officeart/2008/layout/LinedList"/>
    <dgm:cxn modelId="{C08BA3F2-B695-495D-A936-1CA3ADF6C68C}" type="presParOf" srcId="{5D313898-A0CB-40BF-AE42-FDAB6EBBC31E}" destId="{941D7C73-80E4-49DD-86B2-8CED6682A56F}" srcOrd="2" destOrd="0" presId="urn:microsoft.com/office/officeart/2008/layout/LinedList"/>
    <dgm:cxn modelId="{27305C82-C609-4997-9491-A88D81C65692}" type="presParOf" srcId="{5D313898-A0CB-40BF-AE42-FDAB6EBBC31E}" destId="{DC0771B2-9816-4022-9319-4D79BEC3B51A}" srcOrd="3" destOrd="0" presId="urn:microsoft.com/office/officeart/2008/layout/LinedList"/>
    <dgm:cxn modelId="{85722F4A-2F08-4AEA-8C0B-C3CB264544D4}" type="presParOf" srcId="{DC0771B2-9816-4022-9319-4D79BEC3B51A}" destId="{2B2CB789-92BA-4560-92E3-824A5F2D363C}" srcOrd="0" destOrd="0" presId="urn:microsoft.com/office/officeart/2008/layout/LinedList"/>
    <dgm:cxn modelId="{2CC9DA97-A4F3-4785-AA9E-DD3D6342C9C5}" type="presParOf" srcId="{DC0771B2-9816-4022-9319-4D79BEC3B51A}" destId="{1929112A-04CE-441F-AF35-2A5C903199F9}" srcOrd="1" destOrd="0" presId="urn:microsoft.com/office/officeart/2008/layout/LinedList"/>
    <dgm:cxn modelId="{AAB0813F-C8E2-4AF2-B54B-E8BFA05C8517}" type="presParOf" srcId="{5D313898-A0CB-40BF-AE42-FDAB6EBBC31E}" destId="{FFA06C4C-AE10-474A-8F8E-32D879C5882F}" srcOrd="4" destOrd="0" presId="urn:microsoft.com/office/officeart/2008/layout/LinedList"/>
    <dgm:cxn modelId="{7A1E318B-AA00-402D-81D2-F6DF1C0832B6}" type="presParOf" srcId="{5D313898-A0CB-40BF-AE42-FDAB6EBBC31E}" destId="{D15986D9-404B-4A4C-93E8-43EFA1F6D457}" srcOrd="5" destOrd="0" presId="urn:microsoft.com/office/officeart/2008/layout/LinedList"/>
    <dgm:cxn modelId="{AF390777-6B85-4BEB-B9BF-33B9BDB0C440}" type="presParOf" srcId="{D15986D9-404B-4A4C-93E8-43EFA1F6D457}" destId="{331AD288-96C0-46BB-95E2-A132D02D75E2}" srcOrd="0" destOrd="0" presId="urn:microsoft.com/office/officeart/2008/layout/LinedList"/>
    <dgm:cxn modelId="{985B9F0C-BA12-47B1-B18D-7EDF9CF0BD5E}" type="presParOf" srcId="{D15986D9-404B-4A4C-93E8-43EFA1F6D457}" destId="{39E05233-4AE8-454B-8899-45593B1D86AA}" srcOrd="1" destOrd="0" presId="urn:microsoft.com/office/officeart/2008/layout/LinedList"/>
    <dgm:cxn modelId="{9E485930-4045-4E9A-8F2F-C5B8251C1B61}" type="presParOf" srcId="{5D313898-A0CB-40BF-AE42-FDAB6EBBC31E}" destId="{8FF22272-7258-45E1-AE8D-EE85724C5DA1}" srcOrd="6" destOrd="0" presId="urn:microsoft.com/office/officeart/2008/layout/LinedList"/>
    <dgm:cxn modelId="{D547A79A-620F-4E62-93F5-78A02A5E897C}" type="presParOf" srcId="{5D313898-A0CB-40BF-AE42-FDAB6EBBC31E}" destId="{C944718F-A5AC-46BD-8E8A-0EB8C43B5ADC}" srcOrd="7" destOrd="0" presId="urn:microsoft.com/office/officeart/2008/layout/LinedList"/>
    <dgm:cxn modelId="{26FBCD58-D6B5-402D-A69F-B7695F028633}" type="presParOf" srcId="{C944718F-A5AC-46BD-8E8A-0EB8C43B5ADC}" destId="{23339FFA-166F-486A-93EC-EAF8171484AF}" srcOrd="0" destOrd="0" presId="urn:microsoft.com/office/officeart/2008/layout/LinedList"/>
    <dgm:cxn modelId="{BFEB9B93-9DED-4A8C-A6B3-C7FC1D24D438}" type="presParOf" srcId="{C944718F-A5AC-46BD-8E8A-0EB8C43B5ADC}" destId="{6B4699F5-063B-4CDF-8E35-D5F973E4E57B}" srcOrd="1" destOrd="0" presId="urn:microsoft.com/office/officeart/2008/layout/LinedList"/>
    <dgm:cxn modelId="{FC1CDA4A-9EFC-4F7E-931D-5701E49F84FC}" type="presParOf" srcId="{5D313898-A0CB-40BF-AE42-FDAB6EBBC31E}" destId="{72F8D8B6-AC31-4814-B8C9-6B689BF4E933}" srcOrd="8" destOrd="0" presId="urn:microsoft.com/office/officeart/2008/layout/LinedList"/>
    <dgm:cxn modelId="{914C9817-4246-44F0-9F97-B415E0B192B8}" type="presParOf" srcId="{5D313898-A0CB-40BF-AE42-FDAB6EBBC31E}" destId="{A17B1415-5BBC-4FED-9180-23B1CC45F056}" srcOrd="9" destOrd="0" presId="urn:microsoft.com/office/officeart/2008/layout/LinedList"/>
    <dgm:cxn modelId="{7F1D5AD8-6719-4CCF-8823-8CB75E07CCCF}" type="presParOf" srcId="{A17B1415-5BBC-4FED-9180-23B1CC45F056}" destId="{26F88314-9656-4FA5-8084-0F176CA75DB2}" srcOrd="0" destOrd="0" presId="urn:microsoft.com/office/officeart/2008/layout/LinedList"/>
    <dgm:cxn modelId="{D624F711-7B36-46C8-A739-B6A11BA7D91F}" type="presParOf" srcId="{A17B1415-5BBC-4FED-9180-23B1CC45F056}" destId="{91A54187-1A42-42C9-B6E3-D7D0AD1000A9}" srcOrd="1" destOrd="0" presId="urn:microsoft.com/office/officeart/2008/layout/LinedList"/>
    <dgm:cxn modelId="{C922FA6A-63A0-4048-9959-725F8A6FBF1B}" type="presParOf" srcId="{5D313898-A0CB-40BF-AE42-FDAB6EBBC31E}" destId="{5EA1BFBF-8552-4B93-BA25-CF6E647E3F65}" srcOrd="10" destOrd="0" presId="urn:microsoft.com/office/officeart/2008/layout/LinedList"/>
    <dgm:cxn modelId="{5AA6F3F5-DEE2-40EC-93C7-7ACCCE6878D7}" type="presParOf" srcId="{5D313898-A0CB-40BF-AE42-FDAB6EBBC31E}" destId="{7B068295-08EA-4836-A1C9-48B948C6ED2A}" srcOrd="11" destOrd="0" presId="urn:microsoft.com/office/officeart/2008/layout/LinedList"/>
    <dgm:cxn modelId="{B0BDE112-594E-48F9-99B0-453AF8817712}" type="presParOf" srcId="{7B068295-08EA-4836-A1C9-48B948C6ED2A}" destId="{CE0CC139-3506-4644-8CA3-8CBBB0020D93}" srcOrd="0" destOrd="0" presId="urn:microsoft.com/office/officeart/2008/layout/LinedList"/>
    <dgm:cxn modelId="{687A6A37-CB2C-4957-8FE5-6AC676C0FF03}" type="presParOf" srcId="{7B068295-08EA-4836-A1C9-48B948C6ED2A}" destId="{5FA3934A-EE50-4024-956F-1B95C52FE882}" srcOrd="1" destOrd="0" presId="urn:microsoft.com/office/officeart/2008/layout/LinedList"/>
    <dgm:cxn modelId="{444B7440-200F-4324-B49E-BA2517BA2A66}" type="presParOf" srcId="{5D313898-A0CB-40BF-AE42-FDAB6EBBC31E}" destId="{2ED87B4E-1958-46B6-819E-619E2533D334}" srcOrd="12" destOrd="0" presId="urn:microsoft.com/office/officeart/2008/layout/LinedList"/>
    <dgm:cxn modelId="{99E4F8AD-F90E-48F2-AE48-07FEBAFCDABC}" type="presParOf" srcId="{5D313898-A0CB-40BF-AE42-FDAB6EBBC31E}" destId="{6A85869E-6DFA-4407-AC75-FC838DCE92F9}" srcOrd="13" destOrd="0" presId="urn:microsoft.com/office/officeart/2008/layout/LinedList"/>
    <dgm:cxn modelId="{C268AF67-AF38-4F08-81F5-EDE92B6EE370}" type="presParOf" srcId="{6A85869E-6DFA-4407-AC75-FC838DCE92F9}" destId="{86699C7E-E1B1-4F3A-9C51-B3518C745F0E}" srcOrd="0" destOrd="0" presId="urn:microsoft.com/office/officeart/2008/layout/LinedList"/>
    <dgm:cxn modelId="{E1CAC6AF-CCBE-4855-BC1D-590E8FBA0AB8}" type="presParOf" srcId="{6A85869E-6DFA-4407-AC75-FC838DCE92F9}" destId="{C09A3435-0360-434B-A1A0-E9F2D4E344AA}" srcOrd="1" destOrd="0" presId="urn:microsoft.com/office/officeart/2008/layout/LinedList"/>
    <dgm:cxn modelId="{A4A040B7-8F3B-4206-8C41-EDC79B04BB7E}" type="presParOf" srcId="{5D313898-A0CB-40BF-AE42-FDAB6EBBC31E}" destId="{65CF658C-B484-428E-A30A-072A135347C2}" srcOrd="14" destOrd="0" presId="urn:microsoft.com/office/officeart/2008/layout/LinedList"/>
    <dgm:cxn modelId="{F9595CD6-32B4-46C5-8D41-35EBF5C0FC03}" type="presParOf" srcId="{5D313898-A0CB-40BF-AE42-FDAB6EBBC31E}" destId="{E86647DE-AA12-4EE8-91E2-6BA24F9B84C4}" srcOrd="15" destOrd="0" presId="urn:microsoft.com/office/officeart/2008/layout/LinedList"/>
    <dgm:cxn modelId="{1D3EAC3B-71B0-46CC-97C6-4B667A60AC94}" type="presParOf" srcId="{E86647DE-AA12-4EE8-91E2-6BA24F9B84C4}" destId="{668A7564-A512-42DD-BCDD-0BDF1CD5B01A}" srcOrd="0" destOrd="0" presId="urn:microsoft.com/office/officeart/2008/layout/LinedList"/>
    <dgm:cxn modelId="{1982FBFA-36F0-462F-821C-43EC2CBC8E80}" type="presParOf" srcId="{E86647DE-AA12-4EE8-91E2-6BA24F9B84C4}" destId="{EF21D22F-EEB0-4C51-92D9-31851D2A7683}" srcOrd="1" destOrd="0" presId="urn:microsoft.com/office/officeart/2008/layout/LinedList"/>
    <dgm:cxn modelId="{75EA2FFA-7739-4F87-80E7-6A4C43FB190E}" type="presParOf" srcId="{5D313898-A0CB-40BF-AE42-FDAB6EBBC31E}" destId="{7E257F4E-F4D8-4E7F-9E44-A086E8F6C5B6}" srcOrd="16" destOrd="0" presId="urn:microsoft.com/office/officeart/2008/layout/LinedList"/>
    <dgm:cxn modelId="{6EB6F4A6-7197-4BEA-B357-2D86B2C43CB2}" type="presParOf" srcId="{5D313898-A0CB-40BF-AE42-FDAB6EBBC31E}" destId="{2F135546-FC2A-4EED-B995-AD2545C90162}" srcOrd="17" destOrd="0" presId="urn:microsoft.com/office/officeart/2008/layout/LinedList"/>
    <dgm:cxn modelId="{226AFC96-7683-4343-8221-ED33363D110B}" type="presParOf" srcId="{2F135546-FC2A-4EED-B995-AD2545C90162}" destId="{94D353C3-94D0-4723-9233-BA7423D2D0F5}" srcOrd="0" destOrd="0" presId="urn:microsoft.com/office/officeart/2008/layout/LinedList"/>
    <dgm:cxn modelId="{DD0DDBA5-ADFA-48EA-BB2D-0CAB087A1C6D}" type="presParOf" srcId="{2F135546-FC2A-4EED-B995-AD2545C90162}" destId="{48F77BD3-DCCC-44C4-9F36-845E0DED8CA2}" srcOrd="1" destOrd="0" presId="urn:microsoft.com/office/officeart/2008/layout/LinedList"/>
    <dgm:cxn modelId="{5C053FC3-BC63-429C-928A-43BE06B0ADCB}" type="presParOf" srcId="{5D313898-A0CB-40BF-AE42-FDAB6EBBC31E}" destId="{EDCB3146-C6E8-4C11-8060-8009F58CF400}" srcOrd="18" destOrd="0" presId="urn:microsoft.com/office/officeart/2008/layout/LinedList"/>
    <dgm:cxn modelId="{9E9918F5-37E3-47B8-8CA7-DEBE185774B5}" type="presParOf" srcId="{5D313898-A0CB-40BF-AE42-FDAB6EBBC31E}" destId="{36BA0A64-0E3D-46C5-9666-EAEBC770D453}" srcOrd="19" destOrd="0" presId="urn:microsoft.com/office/officeart/2008/layout/LinedList"/>
    <dgm:cxn modelId="{5DB5A07C-A228-4C33-8F8F-8041D9E5EED9}" type="presParOf" srcId="{36BA0A64-0E3D-46C5-9666-EAEBC770D453}" destId="{1D32B5D6-40FB-4604-AF1A-DF1AAF4E5C2C}" srcOrd="0" destOrd="0" presId="urn:microsoft.com/office/officeart/2008/layout/LinedList"/>
    <dgm:cxn modelId="{89D48F97-ECC0-439E-9665-5B739CC0B07E}" type="presParOf" srcId="{36BA0A64-0E3D-46C5-9666-EAEBC770D453}" destId="{C8562BC5-F2EA-44B8-9E95-703ED7A1ADE7}" srcOrd="1" destOrd="0" presId="urn:microsoft.com/office/officeart/2008/layout/LinedList"/>
    <dgm:cxn modelId="{B33EDEC2-792D-48AF-91CA-CD590950F135}" type="presParOf" srcId="{5D313898-A0CB-40BF-AE42-FDAB6EBBC31E}" destId="{AB7B5CB3-7075-49F8-B75A-B8C89C5BA553}" srcOrd="20" destOrd="0" presId="urn:microsoft.com/office/officeart/2008/layout/LinedList"/>
    <dgm:cxn modelId="{EF9AE3B1-2AEB-49E5-9933-1D962ADF5C48}" type="presParOf" srcId="{5D313898-A0CB-40BF-AE42-FDAB6EBBC31E}" destId="{EFEE45F4-BCA6-42EA-B262-687282F99279}" srcOrd="21" destOrd="0" presId="urn:microsoft.com/office/officeart/2008/layout/LinedList"/>
    <dgm:cxn modelId="{58E46128-B09F-4690-AE98-559A55A26B2B}" type="presParOf" srcId="{EFEE45F4-BCA6-42EA-B262-687282F99279}" destId="{B9FD4BDF-9C68-49BB-9CF8-752B2D27FD71}" srcOrd="0" destOrd="0" presId="urn:microsoft.com/office/officeart/2008/layout/LinedList"/>
    <dgm:cxn modelId="{6A7871AB-942B-420D-B6A3-AD3D737B396E}" type="presParOf" srcId="{EFEE45F4-BCA6-42EA-B262-687282F99279}" destId="{AAC636B5-F0E1-4421-B1E7-C9364FA30245}" srcOrd="1" destOrd="0" presId="urn:microsoft.com/office/officeart/2008/layout/LinedList"/>
    <dgm:cxn modelId="{3DFE7921-1DB1-4F7D-94E7-7D96D8813E2B}" type="presParOf" srcId="{5D313898-A0CB-40BF-AE42-FDAB6EBBC31E}" destId="{7D39FB3C-34DD-405A-8471-F5E19246A20C}" srcOrd="22" destOrd="0" presId="urn:microsoft.com/office/officeart/2008/layout/LinedList"/>
    <dgm:cxn modelId="{9E2FFEE6-4014-452B-9AD8-F1FEC01EA02C}" type="presParOf" srcId="{5D313898-A0CB-40BF-AE42-FDAB6EBBC31E}" destId="{B23ABB0A-7788-4F90-A693-C8B373022DEB}" srcOrd="23" destOrd="0" presId="urn:microsoft.com/office/officeart/2008/layout/LinedList"/>
    <dgm:cxn modelId="{5E9E2F5F-A400-4220-919F-385C7A9C4820}" type="presParOf" srcId="{B23ABB0A-7788-4F90-A693-C8B373022DEB}" destId="{BEDB1518-7162-4A17-8390-125BD877A6A2}" srcOrd="0" destOrd="0" presId="urn:microsoft.com/office/officeart/2008/layout/LinedList"/>
    <dgm:cxn modelId="{062A1B19-8EFB-4A7B-92F8-6D3EB78897E3}" type="presParOf" srcId="{B23ABB0A-7788-4F90-A693-C8B373022DEB}" destId="{CCA69D2C-9EFB-4CFC-8DA8-50984A896330}" srcOrd="1" destOrd="0" presId="urn:microsoft.com/office/officeart/2008/layout/LinedList"/>
    <dgm:cxn modelId="{7169D855-B2C6-4425-B394-03C85AB4E891}" type="presParOf" srcId="{5D313898-A0CB-40BF-AE42-FDAB6EBBC31E}" destId="{28A73DDC-2010-483B-8DF9-EA8C307F39F8}" srcOrd="24" destOrd="0" presId="urn:microsoft.com/office/officeart/2008/layout/LinedList"/>
    <dgm:cxn modelId="{57775D7D-5238-45CF-B754-0C68A92C1600}" type="presParOf" srcId="{5D313898-A0CB-40BF-AE42-FDAB6EBBC31E}" destId="{6E9DECED-40A6-4057-9109-58329878B84D}" srcOrd="25" destOrd="0" presId="urn:microsoft.com/office/officeart/2008/layout/LinedList"/>
    <dgm:cxn modelId="{FEFA936C-85C1-4B20-8C62-BA0075C372D8}" type="presParOf" srcId="{6E9DECED-40A6-4057-9109-58329878B84D}" destId="{A743BA8C-DFF3-40AA-9CC9-7A480D55B714}" srcOrd="0" destOrd="0" presId="urn:microsoft.com/office/officeart/2008/layout/LinedList"/>
    <dgm:cxn modelId="{E978D66A-571D-473E-8584-E55A27CDD9B0}" type="presParOf" srcId="{6E9DECED-40A6-4057-9109-58329878B84D}" destId="{4E8B8FAC-ECE3-44D2-A2ED-9522FEA11F70}" srcOrd="1" destOrd="0" presId="urn:microsoft.com/office/officeart/2008/layout/LinedList"/>
    <dgm:cxn modelId="{4C1E2944-DDE1-4311-B904-AA47110E7345}" type="presParOf" srcId="{5D313898-A0CB-40BF-AE42-FDAB6EBBC31E}" destId="{A6CC5DB3-7CEA-4FAE-91DE-C780288DDC7A}" srcOrd="26" destOrd="0" presId="urn:microsoft.com/office/officeart/2008/layout/LinedList"/>
    <dgm:cxn modelId="{35D1BEA5-7D6C-44CD-8CF7-E31CAB6F6669}" type="presParOf" srcId="{5D313898-A0CB-40BF-AE42-FDAB6EBBC31E}" destId="{8D883055-DC40-454D-8FC8-B80C210A0E18}" srcOrd="27" destOrd="0" presId="urn:microsoft.com/office/officeart/2008/layout/LinedList"/>
    <dgm:cxn modelId="{9D034655-81A7-4B11-AABB-16CBD771737C}" type="presParOf" srcId="{8D883055-DC40-454D-8FC8-B80C210A0E18}" destId="{8E74C17D-008F-4ABE-BD2D-F47C39217897}" srcOrd="0" destOrd="0" presId="urn:microsoft.com/office/officeart/2008/layout/LinedList"/>
    <dgm:cxn modelId="{7FB7776E-8F64-48E7-AD72-70A118D61F7A}" type="presParOf" srcId="{8D883055-DC40-454D-8FC8-B80C210A0E18}" destId="{81C0D446-B55B-4F02-9CE6-F341EF05574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111504E-FAEC-4A2E-AB4C-6B7A6A368FD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35CBD40-02B9-421D-84FD-74607C70AFF9}">
      <dgm:prSet/>
      <dgm:spPr/>
      <dgm:t>
        <a:bodyPr/>
        <a:lstStyle/>
        <a:p>
          <a:r>
            <a:rPr lang="nl-NL" dirty="0"/>
            <a:t>beter vragen kunnen stellen.</a:t>
          </a:r>
          <a:endParaRPr lang="en-US" dirty="0"/>
        </a:p>
      </dgm:t>
    </dgm:pt>
    <dgm:pt modelId="{5DAF4796-5F4D-44CC-85CA-5C002F380177}" type="parTrans" cxnId="{7BD0210D-7632-4E56-9E3B-BA3AEFBBFB02}">
      <dgm:prSet/>
      <dgm:spPr/>
      <dgm:t>
        <a:bodyPr/>
        <a:lstStyle/>
        <a:p>
          <a:endParaRPr lang="en-US"/>
        </a:p>
      </dgm:t>
    </dgm:pt>
    <dgm:pt modelId="{C7D4403E-74DA-4E52-8909-E4704A69EF9E}" type="sibTrans" cxnId="{7BD0210D-7632-4E56-9E3B-BA3AEFBBFB02}">
      <dgm:prSet/>
      <dgm:spPr/>
      <dgm:t>
        <a:bodyPr/>
        <a:lstStyle/>
        <a:p>
          <a:endParaRPr lang="en-US"/>
        </a:p>
      </dgm:t>
    </dgm:pt>
    <dgm:pt modelId="{7C2B7876-AD27-48FF-9FD2-ADD7F005C2FC}">
      <dgm:prSet/>
      <dgm:spPr/>
      <dgm:t>
        <a:bodyPr/>
        <a:lstStyle/>
        <a:p>
          <a:r>
            <a:rPr lang="nl-NL" dirty="0"/>
            <a:t>het herkennen van inconsistente informatie,</a:t>
          </a:r>
          <a:endParaRPr lang="en-US" dirty="0"/>
        </a:p>
      </dgm:t>
    </dgm:pt>
    <dgm:pt modelId="{986EE845-485F-4812-8F46-3DCB1E47634C}" type="parTrans" cxnId="{8CD791BA-ABAF-4E7D-89D1-D1D2F2944EA2}">
      <dgm:prSet/>
      <dgm:spPr/>
      <dgm:t>
        <a:bodyPr/>
        <a:lstStyle/>
        <a:p>
          <a:endParaRPr lang="en-US"/>
        </a:p>
      </dgm:t>
    </dgm:pt>
    <dgm:pt modelId="{3B0B56FC-40B8-4C5E-ACE2-2022B802A5F4}" type="sibTrans" cxnId="{8CD791BA-ABAF-4E7D-89D1-D1D2F2944EA2}">
      <dgm:prSet/>
      <dgm:spPr/>
      <dgm:t>
        <a:bodyPr/>
        <a:lstStyle/>
        <a:p>
          <a:endParaRPr lang="en-US"/>
        </a:p>
      </dgm:t>
    </dgm:pt>
    <dgm:pt modelId="{737053B7-92FB-409D-B426-4AEC3ADD7FFF}">
      <dgm:prSet/>
      <dgm:spPr/>
      <dgm:t>
        <a:bodyPr/>
        <a:lstStyle/>
        <a:p>
          <a:r>
            <a:rPr lang="nl-NL" dirty="0"/>
            <a:t>het herkennen van de behoefte aan extra informatie</a:t>
          </a:r>
          <a:endParaRPr lang="en-US" dirty="0"/>
        </a:p>
      </dgm:t>
    </dgm:pt>
    <dgm:pt modelId="{73315F5F-4D74-49AD-AC07-FB4CB724D725}" type="parTrans" cxnId="{B669F3AC-1C4B-49B6-ABA0-242CD9557C56}">
      <dgm:prSet/>
      <dgm:spPr/>
      <dgm:t>
        <a:bodyPr/>
        <a:lstStyle/>
        <a:p>
          <a:endParaRPr lang="en-US"/>
        </a:p>
      </dgm:t>
    </dgm:pt>
    <dgm:pt modelId="{6449A875-E2AF-487A-B645-BBF848F524AD}" type="sibTrans" cxnId="{B669F3AC-1C4B-49B6-ABA0-242CD9557C56}">
      <dgm:prSet/>
      <dgm:spPr/>
      <dgm:t>
        <a:bodyPr/>
        <a:lstStyle/>
        <a:p>
          <a:endParaRPr lang="en-US"/>
        </a:p>
      </dgm:t>
    </dgm:pt>
    <dgm:pt modelId="{D87D7308-F6B7-4252-BC72-519E82D7A3A2}">
      <dgm:prSet/>
      <dgm:spPr/>
      <dgm:t>
        <a:bodyPr/>
        <a:lstStyle/>
        <a:p>
          <a:r>
            <a:rPr lang="nl-NL" dirty="0"/>
            <a:t>meer dan één traject gebruiken</a:t>
          </a:r>
          <a:endParaRPr lang="en-US" dirty="0"/>
        </a:p>
      </dgm:t>
    </dgm:pt>
    <dgm:pt modelId="{0DE7F3F8-2FAB-4486-A4F7-A6777386EF1A}" type="parTrans" cxnId="{9C80B099-36AE-42AD-A938-12C09AAEF2D4}">
      <dgm:prSet/>
      <dgm:spPr/>
      <dgm:t>
        <a:bodyPr/>
        <a:lstStyle/>
        <a:p>
          <a:endParaRPr lang="en-US"/>
        </a:p>
      </dgm:t>
    </dgm:pt>
    <dgm:pt modelId="{F75FEC47-2E48-4396-8949-E1E93D505283}" type="sibTrans" cxnId="{9C80B099-36AE-42AD-A938-12C09AAEF2D4}">
      <dgm:prSet/>
      <dgm:spPr/>
      <dgm:t>
        <a:bodyPr/>
        <a:lstStyle/>
        <a:p>
          <a:endParaRPr lang="en-US"/>
        </a:p>
      </dgm:t>
    </dgm:pt>
    <dgm:pt modelId="{B6A22AB6-B7A8-4811-9ACD-42F3C08EFCD8}">
      <dgm:prSet/>
      <dgm:spPr/>
      <dgm:t>
        <a:bodyPr/>
        <a:lstStyle/>
        <a:p>
          <a:r>
            <a:rPr lang="nl-NL" dirty="0"/>
            <a:t>het genereren van meerdere oplossingen</a:t>
          </a:r>
          <a:endParaRPr lang="en-US" dirty="0"/>
        </a:p>
      </dgm:t>
    </dgm:pt>
    <dgm:pt modelId="{C661E9CE-8362-4F8F-A049-2FFA2D6D9196}" type="parTrans" cxnId="{DA43C8D8-AB28-4C98-91E0-04B3075BD8A2}">
      <dgm:prSet/>
      <dgm:spPr/>
      <dgm:t>
        <a:bodyPr/>
        <a:lstStyle/>
        <a:p>
          <a:endParaRPr lang="en-US"/>
        </a:p>
      </dgm:t>
    </dgm:pt>
    <dgm:pt modelId="{DB3B718E-E2EE-4BA5-AA6B-6311F9A1046A}" type="sibTrans" cxnId="{DA43C8D8-AB28-4C98-91E0-04B3075BD8A2}">
      <dgm:prSet/>
      <dgm:spPr/>
      <dgm:t>
        <a:bodyPr/>
        <a:lstStyle/>
        <a:p>
          <a:endParaRPr lang="en-US"/>
        </a:p>
      </dgm:t>
    </dgm:pt>
    <dgm:pt modelId="{7F7D2740-58FC-4A9C-A150-3D7EAEF070D7}">
      <dgm:prSet/>
      <dgm:spPr/>
      <dgm:t>
        <a:bodyPr/>
        <a:lstStyle/>
        <a:p>
          <a:r>
            <a:rPr lang="nl-NL" dirty="0"/>
            <a:t>combineren van concepten</a:t>
          </a:r>
          <a:endParaRPr lang="en-US" dirty="0"/>
        </a:p>
      </dgm:t>
    </dgm:pt>
    <dgm:pt modelId="{EDB62A08-CCC4-4EB4-B2E1-F7A5D848D996}" type="parTrans" cxnId="{E9E05BA8-5DA4-4E42-AB9F-DF7B25D05C38}">
      <dgm:prSet/>
      <dgm:spPr/>
      <dgm:t>
        <a:bodyPr/>
        <a:lstStyle/>
        <a:p>
          <a:endParaRPr lang="en-US"/>
        </a:p>
      </dgm:t>
    </dgm:pt>
    <dgm:pt modelId="{0D567248-4970-4BA3-B872-EE9793EB61E2}" type="sibTrans" cxnId="{E9E05BA8-5DA4-4E42-AB9F-DF7B25D05C38}">
      <dgm:prSet/>
      <dgm:spPr/>
      <dgm:t>
        <a:bodyPr/>
        <a:lstStyle/>
        <a:p>
          <a:endParaRPr lang="en-US"/>
        </a:p>
      </dgm:t>
    </dgm:pt>
    <dgm:pt modelId="{46762C24-39F8-4F58-BDA0-67372CDC665A}">
      <dgm:prSet/>
      <dgm:spPr/>
      <dgm:t>
        <a:bodyPr/>
        <a:lstStyle/>
        <a:p>
          <a:r>
            <a:rPr lang="nl-NL" dirty="0"/>
            <a:t>het maken van brede associaties</a:t>
          </a:r>
          <a:endParaRPr lang="en-US" dirty="0"/>
        </a:p>
      </dgm:t>
    </dgm:pt>
    <dgm:pt modelId="{CB4ACAE0-0415-465E-B194-74BCBF62085A}" type="parTrans" cxnId="{381C39E4-CD1E-487D-B323-1553D79172B8}">
      <dgm:prSet/>
      <dgm:spPr/>
      <dgm:t>
        <a:bodyPr/>
        <a:lstStyle/>
        <a:p>
          <a:endParaRPr lang="en-US"/>
        </a:p>
      </dgm:t>
    </dgm:pt>
    <dgm:pt modelId="{4748A3A0-5A89-400D-B6A3-66118725F0E1}" type="sibTrans" cxnId="{381C39E4-CD1E-487D-B323-1553D79172B8}">
      <dgm:prSet/>
      <dgm:spPr/>
      <dgm:t>
        <a:bodyPr/>
        <a:lstStyle/>
        <a:p>
          <a:endParaRPr lang="en-US"/>
        </a:p>
      </dgm:t>
    </dgm:pt>
    <dgm:pt modelId="{21E02904-4632-43DE-935D-CD85D32EDDF2}">
      <dgm:prSet/>
      <dgm:spPr/>
      <dgm:t>
        <a:bodyPr/>
        <a:lstStyle/>
        <a:p>
          <a:r>
            <a:rPr lang="nl-NL" dirty="0"/>
            <a:t>het zien van ongewone perspectieven</a:t>
          </a:r>
          <a:endParaRPr lang="en-US" dirty="0"/>
        </a:p>
      </dgm:t>
    </dgm:pt>
    <dgm:pt modelId="{CB58F35E-CB66-47FB-9F05-CC5739A656E5}" type="parTrans" cxnId="{BF926462-C758-4F3A-AEA3-1D40D4FC0E9D}">
      <dgm:prSet/>
      <dgm:spPr/>
      <dgm:t>
        <a:bodyPr/>
        <a:lstStyle/>
        <a:p>
          <a:endParaRPr lang="en-US"/>
        </a:p>
      </dgm:t>
    </dgm:pt>
    <dgm:pt modelId="{3EDDE7D5-3E89-4A06-8FD3-E9E458A404C0}" type="sibTrans" cxnId="{BF926462-C758-4F3A-AEA3-1D40D4FC0E9D}">
      <dgm:prSet/>
      <dgm:spPr/>
      <dgm:t>
        <a:bodyPr/>
        <a:lstStyle/>
        <a:p>
          <a:endParaRPr lang="en-US"/>
        </a:p>
      </dgm:t>
    </dgm:pt>
    <dgm:pt modelId="{17FF1304-4CC5-42E1-AF3B-C0ADF076AA87}">
      <dgm:prSet/>
      <dgm:spPr/>
      <dgm:t>
        <a:bodyPr/>
        <a:lstStyle/>
        <a:p>
          <a:r>
            <a:rPr lang="nl-NL" dirty="0"/>
            <a:t>het tonen van gedurfd denken</a:t>
          </a:r>
          <a:endParaRPr lang="en-US" dirty="0"/>
        </a:p>
      </dgm:t>
    </dgm:pt>
    <dgm:pt modelId="{8B242188-B385-4AA2-BF2D-BF1BCD2C5084}" type="parTrans" cxnId="{68A14D6F-E092-4768-BD36-F4707092B3EC}">
      <dgm:prSet/>
      <dgm:spPr/>
      <dgm:t>
        <a:bodyPr/>
        <a:lstStyle/>
        <a:p>
          <a:endParaRPr lang="en-US"/>
        </a:p>
      </dgm:t>
    </dgm:pt>
    <dgm:pt modelId="{0CAED521-442A-4753-9A30-858A04B069AF}" type="sibTrans" cxnId="{68A14D6F-E092-4768-BD36-F4707092B3EC}">
      <dgm:prSet/>
      <dgm:spPr/>
      <dgm:t>
        <a:bodyPr/>
        <a:lstStyle/>
        <a:p>
          <a:endParaRPr lang="en-US"/>
        </a:p>
      </dgm:t>
    </dgm:pt>
    <dgm:pt modelId="{C63D3644-4D78-4C5A-BCBE-308E3F20ED70}">
      <dgm:prSet/>
      <dgm:spPr/>
      <dgm:t>
        <a:bodyPr/>
        <a:lstStyle/>
        <a:p>
          <a:r>
            <a:rPr lang="nl-NL" dirty="0"/>
            <a:t>patroon herkennen</a:t>
          </a:r>
          <a:endParaRPr lang="en-US" dirty="0"/>
        </a:p>
      </dgm:t>
    </dgm:pt>
    <dgm:pt modelId="{D7DEB5DA-EA93-43C9-A41E-9E21A30A0727}" type="parTrans" cxnId="{CAC43EDE-D0C9-4DF3-BEF0-6C55675F8754}">
      <dgm:prSet/>
      <dgm:spPr/>
      <dgm:t>
        <a:bodyPr/>
        <a:lstStyle/>
        <a:p>
          <a:endParaRPr lang="en-US"/>
        </a:p>
      </dgm:t>
    </dgm:pt>
    <dgm:pt modelId="{90DF5706-5B1D-434D-8065-61EDDDCB5338}" type="sibTrans" cxnId="{CAC43EDE-D0C9-4DF3-BEF0-6C55675F8754}">
      <dgm:prSet/>
      <dgm:spPr/>
      <dgm:t>
        <a:bodyPr/>
        <a:lstStyle/>
        <a:p>
          <a:endParaRPr lang="en-US"/>
        </a:p>
      </dgm:t>
    </dgm:pt>
    <dgm:pt modelId="{D335C7E8-03A8-44AA-B371-F7B488E635D2}">
      <dgm:prSet/>
      <dgm:spPr/>
      <dgm:t>
        <a:bodyPr/>
        <a:lstStyle/>
        <a:p>
          <a:r>
            <a:rPr lang="nl-NL" dirty="0"/>
            <a:t>het creëren van analogieën</a:t>
          </a:r>
          <a:endParaRPr lang="en-US" dirty="0"/>
        </a:p>
      </dgm:t>
    </dgm:pt>
    <dgm:pt modelId="{BAA79552-DE0B-42CA-BC60-F5FD5846C2EB}" type="parTrans" cxnId="{FEB3C322-14CF-431F-BCAB-05B6F948E798}">
      <dgm:prSet/>
      <dgm:spPr/>
      <dgm:t>
        <a:bodyPr/>
        <a:lstStyle/>
        <a:p>
          <a:endParaRPr lang="en-US"/>
        </a:p>
      </dgm:t>
    </dgm:pt>
    <dgm:pt modelId="{091F9C98-2FDF-4D0A-8712-62992E0D9A07}" type="sibTrans" cxnId="{FEB3C322-14CF-431F-BCAB-05B6F948E798}">
      <dgm:prSet/>
      <dgm:spPr/>
      <dgm:t>
        <a:bodyPr/>
        <a:lstStyle/>
        <a:p>
          <a:endParaRPr lang="en-US"/>
        </a:p>
      </dgm:t>
    </dgm:pt>
    <dgm:pt modelId="{03ADFE3A-56DF-4995-B3E8-14DC4E26AE05}">
      <dgm:prSet/>
      <dgm:spPr/>
      <dgm:t>
        <a:bodyPr/>
        <a:lstStyle/>
        <a:p>
          <a:r>
            <a:rPr lang="nl-NL" dirty="0"/>
            <a:t>domeingrenzen overschrijden</a:t>
          </a:r>
          <a:endParaRPr lang="en-US" dirty="0"/>
        </a:p>
      </dgm:t>
    </dgm:pt>
    <dgm:pt modelId="{967500BF-4B38-4C36-9AA0-80BECF86849D}" type="parTrans" cxnId="{403EA89C-C4EB-445B-A2A4-7A8178B3ED64}">
      <dgm:prSet/>
      <dgm:spPr/>
      <dgm:t>
        <a:bodyPr/>
        <a:lstStyle/>
        <a:p>
          <a:endParaRPr lang="en-US"/>
        </a:p>
      </dgm:t>
    </dgm:pt>
    <dgm:pt modelId="{B96CE9BF-7912-4240-9DAD-8195A5421BE3}" type="sibTrans" cxnId="{403EA89C-C4EB-445B-A2A4-7A8178B3ED64}">
      <dgm:prSet/>
      <dgm:spPr/>
      <dgm:t>
        <a:bodyPr/>
        <a:lstStyle/>
        <a:p>
          <a:endParaRPr lang="en-US"/>
        </a:p>
      </dgm:t>
    </dgm:pt>
    <dgm:pt modelId="{60B61B6A-8815-42F5-8198-3DC8B46110F6}">
      <dgm:prSet/>
      <dgm:spPr/>
      <dgm:t>
        <a:bodyPr/>
        <a:lstStyle/>
        <a:p>
          <a:r>
            <a:rPr lang="nl-NL" dirty="0"/>
            <a:t>het verkennen van alternatieven</a:t>
          </a:r>
          <a:endParaRPr lang="en-US" dirty="0"/>
        </a:p>
      </dgm:t>
    </dgm:pt>
    <dgm:pt modelId="{0EB83164-0CA7-43C4-9D66-A6339330FE3E}" type="parTrans" cxnId="{80171E3B-F1F7-4856-A070-74CAEA26AD9E}">
      <dgm:prSet/>
      <dgm:spPr/>
      <dgm:t>
        <a:bodyPr/>
        <a:lstStyle/>
        <a:p>
          <a:endParaRPr lang="en-US"/>
        </a:p>
      </dgm:t>
    </dgm:pt>
    <dgm:pt modelId="{F581024F-1C59-4DF3-B20D-5FD2A161CCD5}" type="sibTrans" cxnId="{80171E3B-F1F7-4856-A070-74CAEA26AD9E}">
      <dgm:prSet/>
      <dgm:spPr/>
      <dgm:t>
        <a:bodyPr/>
        <a:lstStyle/>
        <a:p>
          <a:endParaRPr lang="en-US"/>
        </a:p>
      </dgm:t>
    </dgm:pt>
    <dgm:pt modelId="{021E436F-A660-49B0-AFE0-FA4842868232}">
      <dgm:prSet/>
      <dgm:spPr/>
      <dgm:t>
        <a:bodyPr/>
        <a:lstStyle/>
        <a:p>
          <a:r>
            <a:rPr lang="nl-NL" dirty="0"/>
            <a:t>het oplossen van problemen</a:t>
          </a:r>
          <a:endParaRPr lang="en-US" dirty="0"/>
        </a:p>
      </dgm:t>
    </dgm:pt>
    <dgm:pt modelId="{74E8F3BA-63F0-4793-9F3D-F1ADB0371C25}" type="parTrans" cxnId="{CBA664BC-5D62-4FC0-A2DD-D17519F15778}">
      <dgm:prSet/>
      <dgm:spPr/>
      <dgm:t>
        <a:bodyPr/>
        <a:lstStyle/>
        <a:p>
          <a:endParaRPr lang="en-US"/>
        </a:p>
      </dgm:t>
    </dgm:pt>
    <dgm:pt modelId="{92DD95BB-313E-431F-9F95-5087ADAEEFDE}" type="sibTrans" cxnId="{CBA664BC-5D62-4FC0-A2DD-D17519F15778}">
      <dgm:prSet/>
      <dgm:spPr/>
      <dgm:t>
        <a:bodyPr/>
        <a:lstStyle/>
        <a:p>
          <a:endParaRPr lang="en-US"/>
        </a:p>
      </dgm:t>
    </dgm:pt>
    <dgm:pt modelId="{5D313898-A0CB-40BF-AE42-FDAB6EBBC31E}" type="pres">
      <dgm:prSet presAssocID="{4111504E-FAEC-4A2E-AB4C-6B7A6A368FDF}" presName="vert0" presStyleCnt="0">
        <dgm:presLayoutVars>
          <dgm:dir/>
          <dgm:animOne val="branch"/>
          <dgm:animLvl val="lvl"/>
        </dgm:presLayoutVars>
      </dgm:prSet>
      <dgm:spPr/>
    </dgm:pt>
    <dgm:pt modelId="{321152AD-80AF-4FAA-9B69-2E865C445DE4}" type="pres">
      <dgm:prSet presAssocID="{A35CBD40-02B9-421D-84FD-74607C70AFF9}" presName="thickLine" presStyleLbl="alignNode1" presStyleIdx="0" presStyleCnt="14"/>
      <dgm:spPr/>
    </dgm:pt>
    <dgm:pt modelId="{D4E2EB98-F967-4A61-BEF9-ED7D4F8BAF8D}" type="pres">
      <dgm:prSet presAssocID="{A35CBD40-02B9-421D-84FD-74607C70AFF9}" presName="horz1" presStyleCnt="0"/>
      <dgm:spPr/>
    </dgm:pt>
    <dgm:pt modelId="{DD9FFFE4-9D1D-47E8-ABB1-7CEEA387BFFF}" type="pres">
      <dgm:prSet presAssocID="{A35CBD40-02B9-421D-84FD-74607C70AFF9}" presName="tx1" presStyleLbl="revTx" presStyleIdx="0" presStyleCnt="14"/>
      <dgm:spPr/>
    </dgm:pt>
    <dgm:pt modelId="{8D64B427-2C4C-4B7E-9F18-9DA6F4F25613}" type="pres">
      <dgm:prSet presAssocID="{A35CBD40-02B9-421D-84FD-74607C70AFF9}" presName="vert1" presStyleCnt="0"/>
      <dgm:spPr/>
    </dgm:pt>
    <dgm:pt modelId="{676C7BAB-D731-4F7D-9D03-7CC04014F20C}" type="pres">
      <dgm:prSet presAssocID="{7C2B7876-AD27-48FF-9FD2-ADD7F005C2FC}" presName="thickLine" presStyleLbl="alignNode1" presStyleIdx="1" presStyleCnt="14"/>
      <dgm:spPr/>
    </dgm:pt>
    <dgm:pt modelId="{FD77D166-62CF-4DFC-A464-E1E9EADBA5BA}" type="pres">
      <dgm:prSet presAssocID="{7C2B7876-AD27-48FF-9FD2-ADD7F005C2FC}" presName="horz1" presStyleCnt="0"/>
      <dgm:spPr/>
    </dgm:pt>
    <dgm:pt modelId="{DFBF67EB-30F3-44E7-83D5-6959FE45788B}" type="pres">
      <dgm:prSet presAssocID="{7C2B7876-AD27-48FF-9FD2-ADD7F005C2FC}" presName="tx1" presStyleLbl="revTx" presStyleIdx="1" presStyleCnt="14"/>
      <dgm:spPr/>
    </dgm:pt>
    <dgm:pt modelId="{7BB7D50C-58A6-4790-ACDF-3B661BC07426}" type="pres">
      <dgm:prSet presAssocID="{7C2B7876-AD27-48FF-9FD2-ADD7F005C2FC}" presName="vert1" presStyleCnt="0"/>
      <dgm:spPr/>
    </dgm:pt>
    <dgm:pt modelId="{5C7D88EA-CEDE-4392-8C46-6EBE35BA74AE}" type="pres">
      <dgm:prSet presAssocID="{737053B7-92FB-409D-B426-4AEC3ADD7FFF}" presName="thickLine" presStyleLbl="alignNode1" presStyleIdx="2" presStyleCnt="14"/>
      <dgm:spPr/>
    </dgm:pt>
    <dgm:pt modelId="{8FA78066-DB54-4AD0-92BA-A2A8ACA9BD1B}" type="pres">
      <dgm:prSet presAssocID="{737053B7-92FB-409D-B426-4AEC3ADD7FFF}" presName="horz1" presStyleCnt="0"/>
      <dgm:spPr/>
    </dgm:pt>
    <dgm:pt modelId="{D9AE0EF7-537A-435E-93A0-2DAF9BD9552E}" type="pres">
      <dgm:prSet presAssocID="{737053B7-92FB-409D-B426-4AEC3ADD7FFF}" presName="tx1" presStyleLbl="revTx" presStyleIdx="2" presStyleCnt="14"/>
      <dgm:spPr/>
    </dgm:pt>
    <dgm:pt modelId="{31F12326-850D-4139-9137-C75E77DC78AB}" type="pres">
      <dgm:prSet presAssocID="{737053B7-92FB-409D-B426-4AEC3ADD7FFF}" presName="vert1" presStyleCnt="0"/>
      <dgm:spPr/>
    </dgm:pt>
    <dgm:pt modelId="{2A8BD0F3-8375-4E6A-9784-5821DBF7D412}" type="pres">
      <dgm:prSet presAssocID="{D87D7308-F6B7-4252-BC72-519E82D7A3A2}" presName="thickLine" presStyleLbl="alignNode1" presStyleIdx="3" presStyleCnt="14"/>
      <dgm:spPr/>
    </dgm:pt>
    <dgm:pt modelId="{FA5863F9-2460-4C9E-81B1-8644B5A0CF9B}" type="pres">
      <dgm:prSet presAssocID="{D87D7308-F6B7-4252-BC72-519E82D7A3A2}" presName="horz1" presStyleCnt="0"/>
      <dgm:spPr/>
    </dgm:pt>
    <dgm:pt modelId="{F883F89C-09A2-417E-B2DB-BAB3848621E8}" type="pres">
      <dgm:prSet presAssocID="{D87D7308-F6B7-4252-BC72-519E82D7A3A2}" presName="tx1" presStyleLbl="revTx" presStyleIdx="3" presStyleCnt="14"/>
      <dgm:spPr/>
    </dgm:pt>
    <dgm:pt modelId="{40B11339-EB21-41AB-BEAB-29938D9D02D4}" type="pres">
      <dgm:prSet presAssocID="{D87D7308-F6B7-4252-BC72-519E82D7A3A2}" presName="vert1" presStyleCnt="0"/>
      <dgm:spPr/>
    </dgm:pt>
    <dgm:pt modelId="{D92B3FD7-FC7E-471F-ADD6-3EE3809165A1}" type="pres">
      <dgm:prSet presAssocID="{B6A22AB6-B7A8-4811-9ACD-42F3C08EFCD8}" presName="thickLine" presStyleLbl="alignNode1" presStyleIdx="4" presStyleCnt="14"/>
      <dgm:spPr/>
    </dgm:pt>
    <dgm:pt modelId="{F0AA02CD-B48D-4903-80E0-5DF485A2B185}" type="pres">
      <dgm:prSet presAssocID="{B6A22AB6-B7A8-4811-9ACD-42F3C08EFCD8}" presName="horz1" presStyleCnt="0"/>
      <dgm:spPr/>
    </dgm:pt>
    <dgm:pt modelId="{DC8FC661-F9AA-4052-BB76-3A5571B4E744}" type="pres">
      <dgm:prSet presAssocID="{B6A22AB6-B7A8-4811-9ACD-42F3C08EFCD8}" presName="tx1" presStyleLbl="revTx" presStyleIdx="4" presStyleCnt="14"/>
      <dgm:spPr/>
    </dgm:pt>
    <dgm:pt modelId="{DBC194A4-DC09-4BBE-9EC4-A7D5951E102D}" type="pres">
      <dgm:prSet presAssocID="{B6A22AB6-B7A8-4811-9ACD-42F3C08EFCD8}" presName="vert1" presStyleCnt="0"/>
      <dgm:spPr/>
    </dgm:pt>
    <dgm:pt modelId="{9AE82CC3-826A-4B27-B767-E8D441EAFA94}" type="pres">
      <dgm:prSet presAssocID="{7F7D2740-58FC-4A9C-A150-3D7EAEF070D7}" presName="thickLine" presStyleLbl="alignNode1" presStyleIdx="5" presStyleCnt="14"/>
      <dgm:spPr/>
    </dgm:pt>
    <dgm:pt modelId="{63FF250C-75B9-4AC8-A081-5A578EDECF81}" type="pres">
      <dgm:prSet presAssocID="{7F7D2740-58FC-4A9C-A150-3D7EAEF070D7}" presName="horz1" presStyleCnt="0"/>
      <dgm:spPr/>
    </dgm:pt>
    <dgm:pt modelId="{4A8A0AF9-0B06-46DA-8585-26FEE1197DBD}" type="pres">
      <dgm:prSet presAssocID="{7F7D2740-58FC-4A9C-A150-3D7EAEF070D7}" presName="tx1" presStyleLbl="revTx" presStyleIdx="5" presStyleCnt="14"/>
      <dgm:spPr/>
    </dgm:pt>
    <dgm:pt modelId="{4083005D-DF6F-460F-BC02-2BCECC112225}" type="pres">
      <dgm:prSet presAssocID="{7F7D2740-58FC-4A9C-A150-3D7EAEF070D7}" presName="vert1" presStyleCnt="0"/>
      <dgm:spPr/>
    </dgm:pt>
    <dgm:pt modelId="{277774B6-7E50-4FC7-849F-129E7C5B6F4A}" type="pres">
      <dgm:prSet presAssocID="{46762C24-39F8-4F58-BDA0-67372CDC665A}" presName="thickLine" presStyleLbl="alignNode1" presStyleIdx="6" presStyleCnt="14"/>
      <dgm:spPr/>
    </dgm:pt>
    <dgm:pt modelId="{19220EF0-B2AF-425F-8A0A-6DAF95142DB0}" type="pres">
      <dgm:prSet presAssocID="{46762C24-39F8-4F58-BDA0-67372CDC665A}" presName="horz1" presStyleCnt="0"/>
      <dgm:spPr/>
    </dgm:pt>
    <dgm:pt modelId="{04B26998-FDD9-4D9D-83D2-0BBB6B92B2E5}" type="pres">
      <dgm:prSet presAssocID="{46762C24-39F8-4F58-BDA0-67372CDC665A}" presName="tx1" presStyleLbl="revTx" presStyleIdx="6" presStyleCnt="14"/>
      <dgm:spPr/>
    </dgm:pt>
    <dgm:pt modelId="{EF4C13F7-CE3F-49D6-A41C-F1F5FB3E7858}" type="pres">
      <dgm:prSet presAssocID="{46762C24-39F8-4F58-BDA0-67372CDC665A}" presName="vert1" presStyleCnt="0"/>
      <dgm:spPr/>
    </dgm:pt>
    <dgm:pt modelId="{C6652620-DF2B-413A-9C4D-562E0DAE8059}" type="pres">
      <dgm:prSet presAssocID="{21E02904-4632-43DE-935D-CD85D32EDDF2}" presName="thickLine" presStyleLbl="alignNode1" presStyleIdx="7" presStyleCnt="14"/>
      <dgm:spPr/>
    </dgm:pt>
    <dgm:pt modelId="{8356C2A5-C3FA-46D4-BB41-A92BCA1BD15C}" type="pres">
      <dgm:prSet presAssocID="{21E02904-4632-43DE-935D-CD85D32EDDF2}" presName="horz1" presStyleCnt="0"/>
      <dgm:spPr/>
    </dgm:pt>
    <dgm:pt modelId="{DA6F5BE0-3B4D-4A1E-9252-A493DEF600C8}" type="pres">
      <dgm:prSet presAssocID="{21E02904-4632-43DE-935D-CD85D32EDDF2}" presName="tx1" presStyleLbl="revTx" presStyleIdx="7" presStyleCnt="14"/>
      <dgm:spPr/>
    </dgm:pt>
    <dgm:pt modelId="{24B9E0F5-23E8-4667-B9CB-F0333C5C6D48}" type="pres">
      <dgm:prSet presAssocID="{21E02904-4632-43DE-935D-CD85D32EDDF2}" presName="vert1" presStyleCnt="0"/>
      <dgm:spPr/>
    </dgm:pt>
    <dgm:pt modelId="{0983D0E0-1A4E-4678-9A57-F1A745A78157}" type="pres">
      <dgm:prSet presAssocID="{17FF1304-4CC5-42E1-AF3B-C0ADF076AA87}" presName="thickLine" presStyleLbl="alignNode1" presStyleIdx="8" presStyleCnt="14"/>
      <dgm:spPr/>
    </dgm:pt>
    <dgm:pt modelId="{7741D5DE-7903-4431-85CF-372A0E1B25BC}" type="pres">
      <dgm:prSet presAssocID="{17FF1304-4CC5-42E1-AF3B-C0ADF076AA87}" presName="horz1" presStyleCnt="0"/>
      <dgm:spPr/>
    </dgm:pt>
    <dgm:pt modelId="{B6C398E3-6BBF-4E23-B711-9BDE19F247EA}" type="pres">
      <dgm:prSet presAssocID="{17FF1304-4CC5-42E1-AF3B-C0ADF076AA87}" presName="tx1" presStyleLbl="revTx" presStyleIdx="8" presStyleCnt="14"/>
      <dgm:spPr/>
    </dgm:pt>
    <dgm:pt modelId="{A8B84FBB-87C5-4016-A023-C8DC68964108}" type="pres">
      <dgm:prSet presAssocID="{17FF1304-4CC5-42E1-AF3B-C0ADF076AA87}" presName="vert1" presStyleCnt="0"/>
      <dgm:spPr/>
    </dgm:pt>
    <dgm:pt modelId="{7C9C1525-DEE2-46FD-B769-FE7507CF2CA3}" type="pres">
      <dgm:prSet presAssocID="{C63D3644-4D78-4C5A-BCBE-308E3F20ED70}" presName="thickLine" presStyleLbl="alignNode1" presStyleIdx="9" presStyleCnt="14"/>
      <dgm:spPr/>
    </dgm:pt>
    <dgm:pt modelId="{95763BE8-58E7-4B51-AD1E-5BDD380A2A21}" type="pres">
      <dgm:prSet presAssocID="{C63D3644-4D78-4C5A-BCBE-308E3F20ED70}" presName="horz1" presStyleCnt="0"/>
      <dgm:spPr/>
    </dgm:pt>
    <dgm:pt modelId="{2585BE0C-965B-4EC7-8768-95F0F52F95DC}" type="pres">
      <dgm:prSet presAssocID="{C63D3644-4D78-4C5A-BCBE-308E3F20ED70}" presName="tx1" presStyleLbl="revTx" presStyleIdx="9" presStyleCnt="14"/>
      <dgm:spPr/>
    </dgm:pt>
    <dgm:pt modelId="{5F700F35-1B56-4920-B1AD-D7F7D0184257}" type="pres">
      <dgm:prSet presAssocID="{C63D3644-4D78-4C5A-BCBE-308E3F20ED70}" presName="vert1" presStyleCnt="0"/>
      <dgm:spPr/>
    </dgm:pt>
    <dgm:pt modelId="{3B67B0FE-F28C-41D3-A441-EE258A3978DE}" type="pres">
      <dgm:prSet presAssocID="{D335C7E8-03A8-44AA-B371-F7B488E635D2}" presName="thickLine" presStyleLbl="alignNode1" presStyleIdx="10" presStyleCnt="14"/>
      <dgm:spPr/>
    </dgm:pt>
    <dgm:pt modelId="{AFD79DE6-1E97-40D0-8AE7-CCA503561DA2}" type="pres">
      <dgm:prSet presAssocID="{D335C7E8-03A8-44AA-B371-F7B488E635D2}" presName="horz1" presStyleCnt="0"/>
      <dgm:spPr/>
    </dgm:pt>
    <dgm:pt modelId="{C57E6042-3FCE-442A-B87E-897E631CC10C}" type="pres">
      <dgm:prSet presAssocID="{D335C7E8-03A8-44AA-B371-F7B488E635D2}" presName="tx1" presStyleLbl="revTx" presStyleIdx="10" presStyleCnt="14"/>
      <dgm:spPr/>
    </dgm:pt>
    <dgm:pt modelId="{50597C78-3514-4878-9E67-54B9319C3B6E}" type="pres">
      <dgm:prSet presAssocID="{D335C7E8-03A8-44AA-B371-F7B488E635D2}" presName="vert1" presStyleCnt="0"/>
      <dgm:spPr/>
    </dgm:pt>
    <dgm:pt modelId="{3D404A6D-AA67-4824-9F62-6324F2B2B52F}" type="pres">
      <dgm:prSet presAssocID="{03ADFE3A-56DF-4995-B3E8-14DC4E26AE05}" presName="thickLine" presStyleLbl="alignNode1" presStyleIdx="11" presStyleCnt="14"/>
      <dgm:spPr/>
    </dgm:pt>
    <dgm:pt modelId="{F51E9007-8815-4CFB-8BDD-123B472ACF53}" type="pres">
      <dgm:prSet presAssocID="{03ADFE3A-56DF-4995-B3E8-14DC4E26AE05}" presName="horz1" presStyleCnt="0"/>
      <dgm:spPr/>
    </dgm:pt>
    <dgm:pt modelId="{4A8E8D4C-D976-48CF-9C6D-76AAD4EBEA78}" type="pres">
      <dgm:prSet presAssocID="{03ADFE3A-56DF-4995-B3E8-14DC4E26AE05}" presName="tx1" presStyleLbl="revTx" presStyleIdx="11" presStyleCnt="14"/>
      <dgm:spPr/>
    </dgm:pt>
    <dgm:pt modelId="{AED140B6-EDAC-4F06-987B-98BDD7FE1002}" type="pres">
      <dgm:prSet presAssocID="{03ADFE3A-56DF-4995-B3E8-14DC4E26AE05}" presName="vert1" presStyleCnt="0"/>
      <dgm:spPr/>
    </dgm:pt>
    <dgm:pt modelId="{738F5D65-4AB8-4241-BF3F-FDF89703C489}" type="pres">
      <dgm:prSet presAssocID="{60B61B6A-8815-42F5-8198-3DC8B46110F6}" presName="thickLine" presStyleLbl="alignNode1" presStyleIdx="12" presStyleCnt="14"/>
      <dgm:spPr/>
    </dgm:pt>
    <dgm:pt modelId="{970D8C23-5A6A-47B4-ACD8-45552B46C182}" type="pres">
      <dgm:prSet presAssocID="{60B61B6A-8815-42F5-8198-3DC8B46110F6}" presName="horz1" presStyleCnt="0"/>
      <dgm:spPr/>
    </dgm:pt>
    <dgm:pt modelId="{FADD64E3-9C08-4F53-93CD-4FC10AC3A70C}" type="pres">
      <dgm:prSet presAssocID="{60B61B6A-8815-42F5-8198-3DC8B46110F6}" presName="tx1" presStyleLbl="revTx" presStyleIdx="12" presStyleCnt="14"/>
      <dgm:spPr/>
    </dgm:pt>
    <dgm:pt modelId="{12D0224A-889B-424B-9115-A35CDF8E3616}" type="pres">
      <dgm:prSet presAssocID="{60B61B6A-8815-42F5-8198-3DC8B46110F6}" presName="vert1" presStyleCnt="0"/>
      <dgm:spPr/>
    </dgm:pt>
    <dgm:pt modelId="{08097BEF-2107-47B0-9577-1335B291CA59}" type="pres">
      <dgm:prSet presAssocID="{021E436F-A660-49B0-AFE0-FA4842868232}" presName="thickLine" presStyleLbl="alignNode1" presStyleIdx="13" presStyleCnt="14"/>
      <dgm:spPr/>
    </dgm:pt>
    <dgm:pt modelId="{1621F2C7-57B8-42F8-8BDB-EB3C4C0ACF96}" type="pres">
      <dgm:prSet presAssocID="{021E436F-A660-49B0-AFE0-FA4842868232}" presName="horz1" presStyleCnt="0"/>
      <dgm:spPr/>
    </dgm:pt>
    <dgm:pt modelId="{B0D0F556-FAB7-44A6-BBC6-4DA3C65DFC19}" type="pres">
      <dgm:prSet presAssocID="{021E436F-A660-49B0-AFE0-FA4842868232}" presName="tx1" presStyleLbl="revTx" presStyleIdx="13" presStyleCnt="14"/>
      <dgm:spPr/>
    </dgm:pt>
    <dgm:pt modelId="{59B1EC38-6FAD-46F3-83C9-56DB0259145A}" type="pres">
      <dgm:prSet presAssocID="{021E436F-A660-49B0-AFE0-FA4842868232}" presName="vert1" presStyleCnt="0"/>
      <dgm:spPr/>
    </dgm:pt>
  </dgm:ptLst>
  <dgm:cxnLst>
    <dgm:cxn modelId="{7BD0210D-7632-4E56-9E3B-BA3AEFBBFB02}" srcId="{4111504E-FAEC-4A2E-AB4C-6B7A6A368FDF}" destId="{A35CBD40-02B9-421D-84FD-74607C70AFF9}" srcOrd="0" destOrd="0" parTransId="{5DAF4796-5F4D-44CC-85CA-5C002F380177}" sibTransId="{C7D4403E-74DA-4E52-8909-E4704A69EF9E}"/>
    <dgm:cxn modelId="{FEB3C322-14CF-431F-BCAB-05B6F948E798}" srcId="{4111504E-FAEC-4A2E-AB4C-6B7A6A368FDF}" destId="{D335C7E8-03A8-44AA-B371-F7B488E635D2}" srcOrd="10" destOrd="0" parTransId="{BAA79552-DE0B-42CA-BC60-F5FD5846C2EB}" sibTransId="{091F9C98-2FDF-4D0A-8712-62992E0D9A07}"/>
    <dgm:cxn modelId="{8474C430-AD95-424A-88ED-FDA52875AB70}" type="presOf" srcId="{A35CBD40-02B9-421D-84FD-74607C70AFF9}" destId="{DD9FFFE4-9D1D-47E8-ABB1-7CEEA387BFFF}" srcOrd="0" destOrd="0" presId="urn:microsoft.com/office/officeart/2008/layout/LinedList"/>
    <dgm:cxn modelId="{80171E3B-F1F7-4856-A070-74CAEA26AD9E}" srcId="{4111504E-FAEC-4A2E-AB4C-6B7A6A368FDF}" destId="{60B61B6A-8815-42F5-8198-3DC8B46110F6}" srcOrd="12" destOrd="0" parTransId="{0EB83164-0CA7-43C4-9D66-A6339330FE3E}" sibTransId="{F581024F-1C59-4DF3-B20D-5FD2A161CCD5}"/>
    <dgm:cxn modelId="{0B47275C-C4B1-4AAC-85BB-1B6CBA7C3290}" type="presOf" srcId="{737053B7-92FB-409D-B426-4AEC3ADD7FFF}" destId="{D9AE0EF7-537A-435E-93A0-2DAF9BD9552E}" srcOrd="0" destOrd="0" presId="urn:microsoft.com/office/officeart/2008/layout/LinedList"/>
    <dgm:cxn modelId="{BF926462-C758-4F3A-AEA3-1D40D4FC0E9D}" srcId="{4111504E-FAEC-4A2E-AB4C-6B7A6A368FDF}" destId="{21E02904-4632-43DE-935D-CD85D32EDDF2}" srcOrd="7" destOrd="0" parTransId="{CB58F35E-CB66-47FB-9F05-CC5739A656E5}" sibTransId="{3EDDE7D5-3E89-4A06-8FD3-E9E458A404C0}"/>
    <dgm:cxn modelId="{0C48A566-1C91-4234-B955-4775242552B4}" type="presOf" srcId="{46762C24-39F8-4F58-BDA0-67372CDC665A}" destId="{04B26998-FDD9-4D9D-83D2-0BBB6B92B2E5}" srcOrd="0" destOrd="0" presId="urn:microsoft.com/office/officeart/2008/layout/LinedList"/>
    <dgm:cxn modelId="{68A14D6F-E092-4768-BD36-F4707092B3EC}" srcId="{4111504E-FAEC-4A2E-AB4C-6B7A6A368FDF}" destId="{17FF1304-4CC5-42E1-AF3B-C0ADF076AA87}" srcOrd="8" destOrd="0" parTransId="{8B242188-B385-4AA2-BF2D-BF1BCD2C5084}" sibTransId="{0CAED521-442A-4753-9A30-858A04B069AF}"/>
    <dgm:cxn modelId="{A0B08D52-8787-486E-8D65-58354B367123}" type="presOf" srcId="{7F7D2740-58FC-4A9C-A150-3D7EAEF070D7}" destId="{4A8A0AF9-0B06-46DA-8585-26FEE1197DBD}" srcOrd="0" destOrd="0" presId="urn:microsoft.com/office/officeart/2008/layout/LinedList"/>
    <dgm:cxn modelId="{7E40EC77-770A-4947-9E7C-432B8F9F89B2}" type="presOf" srcId="{C63D3644-4D78-4C5A-BCBE-308E3F20ED70}" destId="{2585BE0C-965B-4EC7-8768-95F0F52F95DC}" srcOrd="0" destOrd="0" presId="urn:microsoft.com/office/officeart/2008/layout/LinedList"/>
    <dgm:cxn modelId="{079DD879-A00B-4B8B-B3CE-30804D752E69}" type="presOf" srcId="{7C2B7876-AD27-48FF-9FD2-ADD7F005C2FC}" destId="{DFBF67EB-30F3-44E7-83D5-6959FE45788B}" srcOrd="0" destOrd="0" presId="urn:microsoft.com/office/officeart/2008/layout/LinedList"/>
    <dgm:cxn modelId="{EBB81D7A-1DF3-48F2-8A91-82647D991C63}" type="presOf" srcId="{21E02904-4632-43DE-935D-CD85D32EDDF2}" destId="{DA6F5BE0-3B4D-4A1E-9252-A493DEF600C8}" srcOrd="0" destOrd="0" presId="urn:microsoft.com/office/officeart/2008/layout/LinedList"/>
    <dgm:cxn modelId="{F5177F83-5546-41DE-9ACC-4EB74DEB2669}" type="presOf" srcId="{4111504E-FAEC-4A2E-AB4C-6B7A6A368FDF}" destId="{5D313898-A0CB-40BF-AE42-FDAB6EBBC31E}" srcOrd="0" destOrd="0" presId="urn:microsoft.com/office/officeart/2008/layout/LinedList"/>
    <dgm:cxn modelId="{9C80B099-36AE-42AD-A938-12C09AAEF2D4}" srcId="{4111504E-FAEC-4A2E-AB4C-6B7A6A368FDF}" destId="{D87D7308-F6B7-4252-BC72-519E82D7A3A2}" srcOrd="3" destOrd="0" parTransId="{0DE7F3F8-2FAB-4486-A4F7-A6777386EF1A}" sibTransId="{F75FEC47-2E48-4396-8949-E1E93D505283}"/>
    <dgm:cxn modelId="{403EA89C-C4EB-445B-A2A4-7A8178B3ED64}" srcId="{4111504E-FAEC-4A2E-AB4C-6B7A6A368FDF}" destId="{03ADFE3A-56DF-4995-B3E8-14DC4E26AE05}" srcOrd="11" destOrd="0" parTransId="{967500BF-4B38-4C36-9AA0-80BECF86849D}" sibTransId="{B96CE9BF-7912-4240-9DAD-8195A5421BE3}"/>
    <dgm:cxn modelId="{5A33A7A7-F155-42B8-A1D8-8D908BA69BAB}" type="presOf" srcId="{17FF1304-4CC5-42E1-AF3B-C0ADF076AA87}" destId="{B6C398E3-6BBF-4E23-B711-9BDE19F247EA}" srcOrd="0" destOrd="0" presId="urn:microsoft.com/office/officeart/2008/layout/LinedList"/>
    <dgm:cxn modelId="{E9E05BA8-5DA4-4E42-AB9F-DF7B25D05C38}" srcId="{4111504E-FAEC-4A2E-AB4C-6B7A6A368FDF}" destId="{7F7D2740-58FC-4A9C-A150-3D7EAEF070D7}" srcOrd="5" destOrd="0" parTransId="{EDB62A08-CCC4-4EB4-B2E1-F7A5D848D996}" sibTransId="{0D567248-4970-4BA3-B872-EE9793EB61E2}"/>
    <dgm:cxn modelId="{0347BBAA-FA69-4F10-B62F-996EABD5B6B8}" type="presOf" srcId="{60B61B6A-8815-42F5-8198-3DC8B46110F6}" destId="{FADD64E3-9C08-4F53-93CD-4FC10AC3A70C}" srcOrd="0" destOrd="0" presId="urn:microsoft.com/office/officeart/2008/layout/LinedList"/>
    <dgm:cxn modelId="{B669F3AC-1C4B-49B6-ABA0-242CD9557C56}" srcId="{4111504E-FAEC-4A2E-AB4C-6B7A6A368FDF}" destId="{737053B7-92FB-409D-B426-4AEC3ADD7FFF}" srcOrd="2" destOrd="0" parTransId="{73315F5F-4D74-49AD-AC07-FB4CB724D725}" sibTransId="{6449A875-E2AF-487A-B645-BBF848F524AD}"/>
    <dgm:cxn modelId="{8CD791BA-ABAF-4E7D-89D1-D1D2F2944EA2}" srcId="{4111504E-FAEC-4A2E-AB4C-6B7A6A368FDF}" destId="{7C2B7876-AD27-48FF-9FD2-ADD7F005C2FC}" srcOrd="1" destOrd="0" parTransId="{986EE845-485F-4812-8F46-3DCB1E47634C}" sibTransId="{3B0B56FC-40B8-4C5E-ACE2-2022B802A5F4}"/>
    <dgm:cxn modelId="{CBA664BC-5D62-4FC0-A2DD-D17519F15778}" srcId="{4111504E-FAEC-4A2E-AB4C-6B7A6A368FDF}" destId="{021E436F-A660-49B0-AFE0-FA4842868232}" srcOrd="13" destOrd="0" parTransId="{74E8F3BA-63F0-4793-9F3D-F1ADB0371C25}" sibTransId="{92DD95BB-313E-431F-9F95-5087ADAEEFDE}"/>
    <dgm:cxn modelId="{F2A730C9-311D-4E0C-8071-1180ABDFC6DE}" type="presOf" srcId="{021E436F-A660-49B0-AFE0-FA4842868232}" destId="{B0D0F556-FAB7-44A6-BBC6-4DA3C65DFC19}" srcOrd="0" destOrd="0" presId="urn:microsoft.com/office/officeart/2008/layout/LinedList"/>
    <dgm:cxn modelId="{8186F3CF-8FDA-49F4-AE7D-237803506D2E}" type="presOf" srcId="{03ADFE3A-56DF-4995-B3E8-14DC4E26AE05}" destId="{4A8E8D4C-D976-48CF-9C6D-76AAD4EBEA78}" srcOrd="0" destOrd="0" presId="urn:microsoft.com/office/officeart/2008/layout/LinedList"/>
    <dgm:cxn modelId="{F177C7D2-EC3A-40C6-BFD5-FBD802DCD65E}" type="presOf" srcId="{B6A22AB6-B7A8-4811-9ACD-42F3C08EFCD8}" destId="{DC8FC661-F9AA-4052-BB76-3A5571B4E744}" srcOrd="0" destOrd="0" presId="urn:microsoft.com/office/officeart/2008/layout/LinedList"/>
    <dgm:cxn modelId="{DA43C8D8-AB28-4C98-91E0-04B3075BD8A2}" srcId="{4111504E-FAEC-4A2E-AB4C-6B7A6A368FDF}" destId="{B6A22AB6-B7A8-4811-9ACD-42F3C08EFCD8}" srcOrd="4" destOrd="0" parTransId="{C661E9CE-8362-4F8F-A049-2FFA2D6D9196}" sibTransId="{DB3B718E-E2EE-4BA5-AA6B-6311F9A1046A}"/>
    <dgm:cxn modelId="{CAC43EDE-D0C9-4DF3-BEF0-6C55675F8754}" srcId="{4111504E-FAEC-4A2E-AB4C-6B7A6A368FDF}" destId="{C63D3644-4D78-4C5A-BCBE-308E3F20ED70}" srcOrd="9" destOrd="0" parTransId="{D7DEB5DA-EA93-43C9-A41E-9E21A30A0727}" sibTransId="{90DF5706-5B1D-434D-8065-61EDDDCB5338}"/>
    <dgm:cxn modelId="{381C39E4-CD1E-487D-B323-1553D79172B8}" srcId="{4111504E-FAEC-4A2E-AB4C-6B7A6A368FDF}" destId="{46762C24-39F8-4F58-BDA0-67372CDC665A}" srcOrd="6" destOrd="0" parTransId="{CB4ACAE0-0415-465E-B194-74BCBF62085A}" sibTransId="{4748A3A0-5A89-400D-B6A3-66118725F0E1}"/>
    <dgm:cxn modelId="{31CBFFEB-CB4E-4190-9484-3DC240ABA907}" type="presOf" srcId="{D87D7308-F6B7-4252-BC72-519E82D7A3A2}" destId="{F883F89C-09A2-417E-B2DB-BAB3848621E8}" srcOrd="0" destOrd="0" presId="urn:microsoft.com/office/officeart/2008/layout/LinedList"/>
    <dgm:cxn modelId="{5A3851F0-5307-44C1-A91A-FCBA82D46992}" type="presOf" srcId="{D335C7E8-03A8-44AA-B371-F7B488E635D2}" destId="{C57E6042-3FCE-442A-B87E-897E631CC10C}" srcOrd="0" destOrd="0" presId="urn:microsoft.com/office/officeart/2008/layout/LinedList"/>
    <dgm:cxn modelId="{097E35A3-7579-4244-8BD3-FB1C4C4176A1}" type="presParOf" srcId="{5D313898-A0CB-40BF-AE42-FDAB6EBBC31E}" destId="{321152AD-80AF-4FAA-9B69-2E865C445DE4}" srcOrd="0" destOrd="0" presId="urn:microsoft.com/office/officeart/2008/layout/LinedList"/>
    <dgm:cxn modelId="{02E28294-6F92-4A64-A65B-689A3193198B}" type="presParOf" srcId="{5D313898-A0CB-40BF-AE42-FDAB6EBBC31E}" destId="{D4E2EB98-F967-4A61-BEF9-ED7D4F8BAF8D}" srcOrd="1" destOrd="0" presId="urn:microsoft.com/office/officeart/2008/layout/LinedList"/>
    <dgm:cxn modelId="{CC77F93B-9AEF-4039-982E-C0B6CA078DBE}" type="presParOf" srcId="{D4E2EB98-F967-4A61-BEF9-ED7D4F8BAF8D}" destId="{DD9FFFE4-9D1D-47E8-ABB1-7CEEA387BFFF}" srcOrd="0" destOrd="0" presId="urn:microsoft.com/office/officeart/2008/layout/LinedList"/>
    <dgm:cxn modelId="{3C7FD4FD-4243-45E5-AE5C-FD8038AD59E8}" type="presParOf" srcId="{D4E2EB98-F967-4A61-BEF9-ED7D4F8BAF8D}" destId="{8D64B427-2C4C-4B7E-9F18-9DA6F4F25613}" srcOrd="1" destOrd="0" presId="urn:microsoft.com/office/officeart/2008/layout/LinedList"/>
    <dgm:cxn modelId="{A53DB21D-8B33-46DC-BF49-F849F10F604F}" type="presParOf" srcId="{5D313898-A0CB-40BF-AE42-FDAB6EBBC31E}" destId="{676C7BAB-D731-4F7D-9D03-7CC04014F20C}" srcOrd="2" destOrd="0" presId="urn:microsoft.com/office/officeart/2008/layout/LinedList"/>
    <dgm:cxn modelId="{8CB46CA9-885C-4D79-A26F-A1FCFEC3ACB2}" type="presParOf" srcId="{5D313898-A0CB-40BF-AE42-FDAB6EBBC31E}" destId="{FD77D166-62CF-4DFC-A464-E1E9EADBA5BA}" srcOrd="3" destOrd="0" presId="urn:microsoft.com/office/officeart/2008/layout/LinedList"/>
    <dgm:cxn modelId="{DAFB7CAF-0A7F-4DC8-836A-4E15DA4B1B9D}" type="presParOf" srcId="{FD77D166-62CF-4DFC-A464-E1E9EADBA5BA}" destId="{DFBF67EB-30F3-44E7-83D5-6959FE45788B}" srcOrd="0" destOrd="0" presId="urn:microsoft.com/office/officeart/2008/layout/LinedList"/>
    <dgm:cxn modelId="{49E8810E-4892-4109-AA33-E39647D30CCF}" type="presParOf" srcId="{FD77D166-62CF-4DFC-A464-E1E9EADBA5BA}" destId="{7BB7D50C-58A6-4790-ACDF-3B661BC07426}" srcOrd="1" destOrd="0" presId="urn:microsoft.com/office/officeart/2008/layout/LinedList"/>
    <dgm:cxn modelId="{851CD8AE-7C4E-4E43-8BC5-9550ED97644A}" type="presParOf" srcId="{5D313898-A0CB-40BF-AE42-FDAB6EBBC31E}" destId="{5C7D88EA-CEDE-4392-8C46-6EBE35BA74AE}" srcOrd="4" destOrd="0" presId="urn:microsoft.com/office/officeart/2008/layout/LinedList"/>
    <dgm:cxn modelId="{DF455648-5C46-4240-A21F-82CEAB98CD96}" type="presParOf" srcId="{5D313898-A0CB-40BF-AE42-FDAB6EBBC31E}" destId="{8FA78066-DB54-4AD0-92BA-A2A8ACA9BD1B}" srcOrd="5" destOrd="0" presId="urn:microsoft.com/office/officeart/2008/layout/LinedList"/>
    <dgm:cxn modelId="{214AB4A1-94B3-46E3-8EA8-70EC2BC69D6E}" type="presParOf" srcId="{8FA78066-DB54-4AD0-92BA-A2A8ACA9BD1B}" destId="{D9AE0EF7-537A-435E-93A0-2DAF9BD9552E}" srcOrd="0" destOrd="0" presId="urn:microsoft.com/office/officeart/2008/layout/LinedList"/>
    <dgm:cxn modelId="{256B4878-1357-4574-8DC1-0873D58CB59A}" type="presParOf" srcId="{8FA78066-DB54-4AD0-92BA-A2A8ACA9BD1B}" destId="{31F12326-850D-4139-9137-C75E77DC78AB}" srcOrd="1" destOrd="0" presId="urn:microsoft.com/office/officeart/2008/layout/LinedList"/>
    <dgm:cxn modelId="{CF67DB40-6D8A-44AE-A107-CB565514C080}" type="presParOf" srcId="{5D313898-A0CB-40BF-AE42-FDAB6EBBC31E}" destId="{2A8BD0F3-8375-4E6A-9784-5821DBF7D412}" srcOrd="6" destOrd="0" presId="urn:microsoft.com/office/officeart/2008/layout/LinedList"/>
    <dgm:cxn modelId="{928D0BCD-0366-40F6-8C29-D2F62030722B}" type="presParOf" srcId="{5D313898-A0CB-40BF-AE42-FDAB6EBBC31E}" destId="{FA5863F9-2460-4C9E-81B1-8644B5A0CF9B}" srcOrd="7" destOrd="0" presId="urn:microsoft.com/office/officeart/2008/layout/LinedList"/>
    <dgm:cxn modelId="{668BBC82-6AD6-49B9-859F-E481871E05D9}" type="presParOf" srcId="{FA5863F9-2460-4C9E-81B1-8644B5A0CF9B}" destId="{F883F89C-09A2-417E-B2DB-BAB3848621E8}" srcOrd="0" destOrd="0" presId="urn:microsoft.com/office/officeart/2008/layout/LinedList"/>
    <dgm:cxn modelId="{4CF3DF88-D2B3-4ABF-8D15-F6FE55AAFFFD}" type="presParOf" srcId="{FA5863F9-2460-4C9E-81B1-8644B5A0CF9B}" destId="{40B11339-EB21-41AB-BEAB-29938D9D02D4}" srcOrd="1" destOrd="0" presId="urn:microsoft.com/office/officeart/2008/layout/LinedList"/>
    <dgm:cxn modelId="{1F55E7C3-1E4C-43BA-BAA9-E08E5D46B782}" type="presParOf" srcId="{5D313898-A0CB-40BF-AE42-FDAB6EBBC31E}" destId="{D92B3FD7-FC7E-471F-ADD6-3EE3809165A1}" srcOrd="8" destOrd="0" presId="urn:microsoft.com/office/officeart/2008/layout/LinedList"/>
    <dgm:cxn modelId="{4DF17B24-24E1-4BB4-9813-508873B30408}" type="presParOf" srcId="{5D313898-A0CB-40BF-AE42-FDAB6EBBC31E}" destId="{F0AA02CD-B48D-4903-80E0-5DF485A2B185}" srcOrd="9" destOrd="0" presId="urn:microsoft.com/office/officeart/2008/layout/LinedList"/>
    <dgm:cxn modelId="{AF77B4CB-D925-4574-89B2-5D3C983FA0B8}" type="presParOf" srcId="{F0AA02CD-B48D-4903-80E0-5DF485A2B185}" destId="{DC8FC661-F9AA-4052-BB76-3A5571B4E744}" srcOrd="0" destOrd="0" presId="urn:microsoft.com/office/officeart/2008/layout/LinedList"/>
    <dgm:cxn modelId="{97A036E7-3A4C-4992-B0BB-2DDD69E31E42}" type="presParOf" srcId="{F0AA02CD-B48D-4903-80E0-5DF485A2B185}" destId="{DBC194A4-DC09-4BBE-9EC4-A7D5951E102D}" srcOrd="1" destOrd="0" presId="urn:microsoft.com/office/officeart/2008/layout/LinedList"/>
    <dgm:cxn modelId="{B69001BA-9F0B-493A-ACA8-A5A5CA45B558}" type="presParOf" srcId="{5D313898-A0CB-40BF-AE42-FDAB6EBBC31E}" destId="{9AE82CC3-826A-4B27-B767-E8D441EAFA94}" srcOrd="10" destOrd="0" presId="urn:microsoft.com/office/officeart/2008/layout/LinedList"/>
    <dgm:cxn modelId="{75359973-154D-4C1D-A5C9-D8F6F5CFCA8C}" type="presParOf" srcId="{5D313898-A0CB-40BF-AE42-FDAB6EBBC31E}" destId="{63FF250C-75B9-4AC8-A081-5A578EDECF81}" srcOrd="11" destOrd="0" presId="urn:microsoft.com/office/officeart/2008/layout/LinedList"/>
    <dgm:cxn modelId="{496E0E52-814E-4E17-AF48-B89C5246FE6D}" type="presParOf" srcId="{63FF250C-75B9-4AC8-A081-5A578EDECF81}" destId="{4A8A0AF9-0B06-46DA-8585-26FEE1197DBD}" srcOrd="0" destOrd="0" presId="urn:microsoft.com/office/officeart/2008/layout/LinedList"/>
    <dgm:cxn modelId="{B6FC2CD7-D50E-4326-9DAD-F5BE7AA53154}" type="presParOf" srcId="{63FF250C-75B9-4AC8-A081-5A578EDECF81}" destId="{4083005D-DF6F-460F-BC02-2BCECC112225}" srcOrd="1" destOrd="0" presId="urn:microsoft.com/office/officeart/2008/layout/LinedList"/>
    <dgm:cxn modelId="{C02B69EF-9423-48A9-929E-9E31497A7FF1}" type="presParOf" srcId="{5D313898-A0CB-40BF-AE42-FDAB6EBBC31E}" destId="{277774B6-7E50-4FC7-849F-129E7C5B6F4A}" srcOrd="12" destOrd="0" presId="urn:microsoft.com/office/officeart/2008/layout/LinedList"/>
    <dgm:cxn modelId="{E557BB30-A8C5-4713-B3FC-3C1DD1D2B177}" type="presParOf" srcId="{5D313898-A0CB-40BF-AE42-FDAB6EBBC31E}" destId="{19220EF0-B2AF-425F-8A0A-6DAF95142DB0}" srcOrd="13" destOrd="0" presId="urn:microsoft.com/office/officeart/2008/layout/LinedList"/>
    <dgm:cxn modelId="{35D80464-3E66-4828-9EA7-244C52C440CD}" type="presParOf" srcId="{19220EF0-B2AF-425F-8A0A-6DAF95142DB0}" destId="{04B26998-FDD9-4D9D-83D2-0BBB6B92B2E5}" srcOrd="0" destOrd="0" presId="urn:microsoft.com/office/officeart/2008/layout/LinedList"/>
    <dgm:cxn modelId="{345C1349-674F-4446-AABB-DC8018379AC9}" type="presParOf" srcId="{19220EF0-B2AF-425F-8A0A-6DAF95142DB0}" destId="{EF4C13F7-CE3F-49D6-A41C-F1F5FB3E7858}" srcOrd="1" destOrd="0" presId="urn:microsoft.com/office/officeart/2008/layout/LinedList"/>
    <dgm:cxn modelId="{D25F5102-92FB-458A-9711-EF93FD5E7F72}" type="presParOf" srcId="{5D313898-A0CB-40BF-AE42-FDAB6EBBC31E}" destId="{C6652620-DF2B-413A-9C4D-562E0DAE8059}" srcOrd="14" destOrd="0" presId="urn:microsoft.com/office/officeart/2008/layout/LinedList"/>
    <dgm:cxn modelId="{D97C993A-984C-40C1-86D4-C1DC47DB6EC2}" type="presParOf" srcId="{5D313898-A0CB-40BF-AE42-FDAB6EBBC31E}" destId="{8356C2A5-C3FA-46D4-BB41-A92BCA1BD15C}" srcOrd="15" destOrd="0" presId="urn:microsoft.com/office/officeart/2008/layout/LinedList"/>
    <dgm:cxn modelId="{319BD386-0F36-4684-AA0D-55E9B17F62A6}" type="presParOf" srcId="{8356C2A5-C3FA-46D4-BB41-A92BCA1BD15C}" destId="{DA6F5BE0-3B4D-4A1E-9252-A493DEF600C8}" srcOrd="0" destOrd="0" presId="urn:microsoft.com/office/officeart/2008/layout/LinedList"/>
    <dgm:cxn modelId="{0402165F-75A2-48C9-B699-87DB3CC70AC9}" type="presParOf" srcId="{8356C2A5-C3FA-46D4-BB41-A92BCA1BD15C}" destId="{24B9E0F5-23E8-4667-B9CB-F0333C5C6D48}" srcOrd="1" destOrd="0" presId="urn:microsoft.com/office/officeart/2008/layout/LinedList"/>
    <dgm:cxn modelId="{0DF2DC91-CD0F-4892-B8E5-0A6A0DF130F0}" type="presParOf" srcId="{5D313898-A0CB-40BF-AE42-FDAB6EBBC31E}" destId="{0983D0E0-1A4E-4678-9A57-F1A745A78157}" srcOrd="16" destOrd="0" presId="urn:microsoft.com/office/officeart/2008/layout/LinedList"/>
    <dgm:cxn modelId="{F81D079C-4237-43C4-9CF1-ACA5B7AB62DF}" type="presParOf" srcId="{5D313898-A0CB-40BF-AE42-FDAB6EBBC31E}" destId="{7741D5DE-7903-4431-85CF-372A0E1B25BC}" srcOrd="17" destOrd="0" presId="urn:microsoft.com/office/officeart/2008/layout/LinedList"/>
    <dgm:cxn modelId="{528E5EEB-3650-410E-81E3-F4C9F0AFE7A7}" type="presParOf" srcId="{7741D5DE-7903-4431-85CF-372A0E1B25BC}" destId="{B6C398E3-6BBF-4E23-B711-9BDE19F247EA}" srcOrd="0" destOrd="0" presId="urn:microsoft.com/office/officeart/2008/layout/LinedList"/>
    <dgm:cxn modelId="{510DDEBA-5DFE-4F1C-A195-C189DA5C8103}" type="presParOf" srcId="{7741D5DE-7903-4431-85CF-372A0E1B25BC}" destId="{A8B84FBB-87C5-4016-A023-C8DC68964108}" srcOrd="1" destOrd="0" presId="urn:microsoft.com/office/officeart/2008/layout/LinedList"/>
    <dgm:cxn modelId="{D39D33BB-FD01-4E0C-89C5-3025683D8E40}" type="presParOf" srcId="{5D313898-A0CB-40BF-AE42-FDAB6EBBC31E}" destId="{7C9C1525-DEE2-46FD-B769-FE7507CF2CA3}" srcOrd="18" destOrd="0" presId="urn:microsoft.com/office/officeart/2008/layout/LinedList"/>
    <dgm:cxn modelId="{BF0D2CFF-06B8-4659-B919-DB90A2D60D5B}" type="presParOf" srcId="{5D313898-A0CB-40BF-AE42-FDAB6EBBC31E}" destId="{95763BE8-58E7-4B51-AD1E-5BDD380A2A21}" srcOrd="19" destOrd="0" presId="urn:microsoft.com/office/officeart/2008/layout/LinedList"/>
    <dgm:cxn modelId="{464AA92E-4A69-4C98-B790-54A51128359E}" type="presParOf" srcId="{95763BE8-58E7-4B51-AD1E-5BDD380A2A21}" destId="{2585BE0C-965B-4EC7-8768-95F0F52F95DC}" srcOrd="0" destOrd="0" presId="urn:microsoft.com/office/officeart/2008/layout/LinedList"/>
    <dgm:cxn modelId="{3A2A9DAC-EAC2-4ABA-AFFD-F05173069999}" type="presParOf" srcId="{95763BE8-58E7-4B51-AD1E-5BDD380A2A21}" destId="{5F700F35-1B56-4920-B1AD-D7F7D0184257}" srcOrd="1" destOrd="0" presId="urn:microsoft.com/office/officeart/2008/layout/LinedList"/>
    <dgm:cxn modelId="{219336F6-DB1B-46FD-8675-7A8F4AC1BC35}" type="presParOf" srcId="{5D313898-A0CB-40BF-AE42-FDAB6EBBC31E}" destId="{3B67B0FE-F28C-41D3-A441-EE258A3978DE}" srcOrd="20" destOrd="0" presId="urn:microsoft.com/office/officeart/2008/layout/LinedList"/>
    <dgm:cxn modelId="{F7E67FF3-564C-436B-98B4-081990F45BF1}" type="presParOf" srcId="{5D313898-A0CB-40BF-AE42-FDAB6EBBC31E}" destId="{AFD79DE6-1E97-40D0-8AE7-CCA503561DA2}" srcOrd="21" destOrd="0" presId="urn:microsoft.com/office/officeart/2008/layout/LinedList"/>
    <dgm:cxn modelId="{12368D02-582C-4CE4-A6A9-F768C00024AF}" type="presParOf" srcId="{AFD79DE6-1E97-40D0-8AE7-CCA503561DA2}" destId="{C57E6042-3FCE-442A-B87E-897E631CC10C}" srcOrd="0" destOrd="0" presId="urn:microsoft.com/office/officeart/2008/layout/LinedList"/>
    <dgm:cxn modelId="{F9261582-9E54-486A-B0B2-C9BDB77E47F0}" type="presParOf" srcId="{AFD79DE6-1E97-40D0-8AE7-CCA503561DA2}" destId="{50597C78-3514-4878-9E67-54B9319C3B6E}" srcOrd="1" destOrd="0" presId="urn:microsoft.com/office/officeart/2008/layout/LinedList"/>
    <dgm:cxn modelId="{5A0DD222-BF8C-4B64-B909-FDECF42AF1FB}" type="presParOf" srcId="{5D313898-A0CB-40BF-AE42-FDAB6EBBC31E}" destId="{3D404A6D-AA67-4824-9F62-6324F2B2B52F}" srcOrd="22" destOrd="0" presId="urn:microsoft.com/office/officeart/2008/layout/LinedList"/>
    <dgm:cxn modelId="{46BE34D1-F067-407A-87B2-97C2AB2833B7}" type="presParOf" srcId="{5D313898-A0CB-40BF-AE42-FDAB6EBBC31E}" destId="{F51E9007-8815-4CFB-8BDD-123B472ACF53}" srcOrd="23" destOrd="0" presId="urn:microsoft.com/office/officeart/2008/layout/LinedList"/>
    <dgm:cxn modelId="{C14F181A-D225-49FF-8C2A-F3A2E9157A15}" type="presParOf" srcId="{F51E9007-8815-4CFB-8BDD-123B472ACF53}" destId="{4A8E8D4C-D976-48CF-9C6D-76AAD4EBEA78}" srcOrd="0" destOrd="0" presId="urn:microsoft.com/office/officeart/2008/layout/LinedList"/>
    <dgm:cxn modelId="{954259F9-3298-4445-8184-4B49154521B0}" type="presParOf" srcId="{F51E9007-8815-4CFB-8BDD-123B472ACF53}" destId="{AED140B6-EDAC-4F06-987B-98BDD7FE1002}" srcOrd="1" destOrd="0" presId="urn:microsoft.com/office/officeart/2008/layout/LinedList"/>
    <dgm:cxn modelId="{9C108BDC-C6DF-441B-97F6-D01737627B71}" type="presParOf" srcId="{5D313898-A0CB-40BF-AE42-FDAB6EBBC31E}" destId="{738F5D65-4AB8-4241-BF3F-FDF89703C489}" srcOrd="24" destOrd="0" presId="urn:microsoft.com/office/officeart/2008/layout/LinedList"/>
    <dgm:cxn modelId="{AB899A7E-A384-40A1-9AE7-59043D68C667}" type="presParOf" srcId="{5D313898-A0CB-40BF-AE42-FDAB6EBBC31E}" destId="{970D8C23-5A6A-47B4-ACD8-45552B46C182}" srcOrd="25" destOrd="0" presId="urn:microsoft.com/office/officeart/2008/layout/LinedList"/>
    <dgm:cxn modelId="{5A589305-D3C8-47AE-9AE3-9267CD4623E0}" type="presParOf" srcId="{970D8C23-5A6A-47B4-ACD8-45552B46C182}" destId="{FADD64E3-9C08-4F53-93CD-4FC10AC3A70C}" srcOrd="0" destOrd="0" presId="urn:microsoft.com/office/officeart/2008/layout/LinedList"/>
    <dgm:cxn modelId="{80385918-DBB8-458C-B982-E7CB6C85DCB3}" type="presParOf" srcId="{970D8C23-5A6A-47B4-ACD8-45552B46C182}" destId="{12D0224A-889B-424B-9115-A35CDF8E3616}" srcOrd="1" destOrd="0" presId="urn:microsoft.com/office/officeart/2008/layout/LinedList"/>
    <dgm:cxn modelId="{F96D995D-D5CB-423F-B082-EEDF37CE0ED6}" type="presParOf" srcId="{5D313898-A0CB-40BF-AE42-FDAB6EBBC31E}" destId="{08097BEF-2107-47B0-9577-1335B291CA59}" srcOrd="26" destOrd="0" presId="urn:microsoft.com/office/officeart/2008/layout/LinedList"/>
    <dgm:cxn modelId="{0015ED3F-912B-48B9-A533-6F8A1638EC4C}" type="presParOf" srcId="{5D313898-A0CB-40BF-AE42-FDAB6EBBC31E}" destId="{1621F2C7-57B8-42F8-8BDB-EB3C4C0ACF96}" srcOrd="27" destOrd="0" presId="urn:microsoft.com/office/officeart/2008/layout/LinedList"/>
    <dgm:cxn modelId="{9B50CC81-6999-44DF-9C5A-043D93AD56AE}" type="presParOf" srcId="{1621F2C7-57B8-42F8-8BDB-EB3C4C0ACF96}" destId="{B0D0F556-FAB7-44A6-BBC6-4DA3C65DFC19}" srcOrd="0" destOrd="0" presId="urn:microsoft.com/office/officeart/2008/layout/LinedList"/>
    <dgm:cxn modelId="{9AF9921D-6AB5-465A-8927-1CEB75E4C83E}" type="presParOf" srcId="{1621F2C7-57B8-42F8-8BDB-EB3C4C0ACF96}" destId="{59B1EC38-6FAD-46F3-83C9-56DB0259145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111504E-FAEC-4A2E-AB4C-6B7A6A368FD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9A9D996-5A10-4326-A154-73FA2D56E079}">
      <dgm:prSet/>
      <dgm:spPr/>
      <dgm:t>
        <a:bodyPr/>
        <a:lstStyle/>
        <a:p>
          <a:r>
            <a:rPr lang="nl-NL" dirty="0"/>
            <a:t>bereidheid om ontvangen meningen aan te vechten</a:t>
          </a:r>
        </a:p>
      </dgm:t>
    </dgm:pt>
    <dgm:pt modelId="{2F12459A-0A8F-49FA-8AB8-C00160527E0D}" type="parTrans" cxnId="{CE75E502-FEC4-4CEB-A074-D49678A98514}">
      <dgm:prSet/>
      <dgm:spPr/>
      <dgm:t>
        <a:bodyPr/>
        <a:lstStyle/>
        <a:p>
          <a:endParaRPr lang="nl-NL"/>
        </a:p>
      </dgm:t>
    </dgm:pt>
    <dgm:pt modelId="{EF3F4992-23AD-499A-B5C0-5E6EE9499922}" type="sibTrans" cxnId="{CE75E502-FEC4-4CEB-A074-D49678A98514}">
      <dgm:prSet/>
      <dgm:spPr/>
      <dgm:t>
        <a:bodyPr/>
        <a:lstStyle/>
        <a:p>
          <a:endParaRPr lang="nl-NL"/>
        </a:p>
      </dgm:t>
    </dgm:pt>
    <dgm:pt modelId="{E0C7CD25-AA04-44A4-9C8A-15048330B178}">
      <dgm:prSet/>
      <dgm:spPr/>
      <dgm:t>
        <a:bodyPr/>
        <a:lstStyle/>
        <a:p>
          <a:r>
            <a:rPr lang="nl-NL" dirty="0"/>
            <a:t>leergierigheid</a:t>
          </a:r>
        </a:p>
      </dgm:t>
    </dgm:pt>
    <dgm:pt modelId="{38E908D7-C74D-44EB-BAD2-7D137FDBABB6}" type="parTrans" cxnId="{62E056CD-4194-484C-8FB7-3D7865352627}">
      <dgm:prSet/>
      <dgm:spPr/>
      <dgm:t>
        <a:bodyPr/>
        <a:lstStyle/>
        <a:p>
          <a:endParaRPr lang="nl-NL"/>
        </a:p>
      </dgm:t>
    </dgm:pt>
    <dgm:pt modelId="{F3F80B49-C242-4484-919A-D28DEE702D5A}" type="sibTrans" cxnId="{62E056CD-4194-484C-8FB7-3D7865352627}">
      <dgm:prSet/>
      <dgm:spPr/>
      <dgm:t>
        <a:bodyPr/>
        <a:lstStyle/>
        <a:p>
          <a:endParaRPr lang="nl-NL"/>
        </a:p>
      </dgm:t>
    </dgm:pt>
    <dgm:pt modelId="{9C6E3C97-EA2D-440F-839D-90AE267F35F9}">
      <dgm:prSet/>
      <dgm:spPr/>
      <dgm:t>
        <a:bodyPr/>
        <a:lstStyle/>
        <a:p>
          <a:r>
            <a:rPr lang="nl-NL" dirty="0"/>
            <a:t>verhoogde bereidheid om risico's te nemen</a:t>
          </a:r>
        </a:p>
      </dgm:t>
    </dgm:pt>
    <dgm:pt modelId="{8D5712CA-5DDF-4937-8763-FD39BB31DFC1}" type="parTrans" cxnId="{A3078E66-88FA-4FB1-9D0A-24FDB0521C13}">
      <dgm:prSet/>
      <dgm:spPr/>
      <dgm:t>
        <a:bodyPr/>
        <a:lstStyle/>
        <a:p>
          <a:endParaRPr lang="nl-NL"/>
        </a:p>
      </dgm:t>
    </dgm:pt>
    <dgm:pt modelId="{7DEFF61B-5C48-4DEB-BEEB-385DEFE295DD}" type="sibTrans" cxnId="{A3078E66-88FA-4FB1-9D0A-24FDB0521C13}">
      <dgm:prSet/>
      <dgm:spPr/>
      <dgm:t>
        <a:bodyPr/>
        <a:lstStyle/>
        <a:p>
          <a:endParaRPr lang="nl-NL"/>
        </a:p>
      </dgm:t>
    </dgm:pt>
    <dgm:pt modelId="{DB92FA04-1721-4F6D-BFAB-5638F27153AF}">
      <dgm:prSet/>
      <dgm:spPr/>
      <dgm:t>
        <a:bodyPr/>
        <a:lstStyle/>
        <a:p>
          <a:r>
            <a:rPr lang="nl-NL" dirty="0"/>
            <a:t>verhoogde bereidheid om ideeën te uiten</a:t>
          </a:r>
        </a:p>
      </dgm:t>
    </dgm:pt>
    <dgm:pt modelId="{D82E3261-4CB3-40A0-ABB2-25786B4B9992}" type="parTrans" cxnId="{1155B145-B8CC-4F25-B4F1-6EC7C471B1CC}">
      <dgm:prSet/>
      <dgm:spPr/>
      <dgm:t>
        <a:bodyPr/>
        <a:lstStyle/>
        <a:p>
          <a:endParaRPr lang="nl-NL"/>
        </a:p>
      </dgm:t>
    </dgm:pt>
    <dgm:pt modelId="{9078D7BB-7463-4D1C-BF34-D8A90BAA4019}" type="sibTrans" cxnId="{1155B145-B8CC-4F25-B4F1-6EC7C471B1CC}">
      <dgm:prSet/>
      <dgm:spPr/>
      <dgm:t>
        <a:bodyPr/>
        <a:lstStyle/>
        <a:p>
          <a:endParaRPr lang="nl-NL"/>
        </a:p>
      </dgm:t>
    </dgm:pt>
    <dgm:pt modelId="{2A2CB69F-8716-4D5B-AEB3-8F52E80AB7BA}">
      <dgm:prSet/>
      <dgm:spPr/>
      <dgm:t>
        <a:bodyPr/>
        <a:lstStyle/>
        <a:p>
          <a:r>
            <a:rPr lang="nl-NL" dirty="0"/>
            <a:t>bereidheid om te veranderen</a:t>
          </a:r>
        </a:p>
      </dgm:t>
    </dgm:pt>
    <dgm:pt modelId="{0C0AC904-2E6B-4593-B20B-E4650D25CF2A}" type="parTrans" cxnId="{4B34983C-EA32-4AEE-AD44-B8EF5E9B41CF}">
      <dgm:prSet/>
      <dgm:spPr/>
      <dgm:t>
        <a:bodyPr/>
        <a:lstStyle/>
        <a:p>
          <a:endParaRPr lang="nl-NL"/>
        </a:p>
      </dgm:t>
    </dgm:pt>
    <dgm:pt modelId="{7946E02C-68F6-473B-A413-403A0989890D}" type="sibTrans" cxnId="{4B34983C-EA32-4AEE-AD44-B8EF5E9B41CF}">
      <dgm:prSet/>
      <dgm:spPr/>
      <dgm:t>
        <a:bodyPr/>
        <a:lstStyle/>
        <a:p>
          <a:endParaRPr lang="nl-NL"/>
        </a:p>
      </dgm:t>
    </dgm:pt>
    <dgm:pt modelId="{15D780DD-1A48-4FB4-AC22-6476E5AD2C07}">
      <dgm:prSet/>
      <dgm:spPr/>
      <dgm:t>
        <a:bodyPr/>
        <a:lstStyle/>
        <a:p>
          <a:r>
            <a:rPr lang="nl-NL" dirty="0"/>
            <a:t>neiging om nieuwigheid te zoeken</a:t>
          </a:r>
        </a:p>
      </dgm:t>
    </dgm:pt>
    <dgm:pt modelId="{3F27F7CA-BBC5-49CD-8CFC-C62E56235941}" type="parTrans" cxnId="{50E4E179-8E53-4B39-9D9E-A798C6BB9ED7}">
      <dgm:prSet/>
      <dgm:spPr/>
      <dgm:t>
        <a:bodyPr/>
        <a:lstStyle/>
        <a:p>
          <a:endParaRPr lang="nl-NL"/>
        </a:p>
      </dgm:t>
    </dgm:pt>
    <dgm:pt modelId="{2D750BEA-8EDB-4B17-B709-83B0E9E57377}" type="sibTrans" cxnId="{50E4E179-8E53-4B39-9D9E-A798C6BB9ED7}">
      <dgm:prSet/>
      <dgm:spPr/>
      <dgm:t>
        <a:bodyPr/>
        <a:lstStyle/>
        <a:p>
          <a:endParaRPr lang="nl-NL"/>
        </a:p>
      </dgm:t>
    </dgm:pt>
    <dgm:pt modelId="{CE1913D5-B0FE-4924-BF83-E3739ECF27BD}">
      <dgm:prSet/>
      <dgm:spPr/>
      <dgm:t>
        <a:bodyPr/>
        <a:lstStyle/>
        <a:p>
          <a:r>
            <a:rPr lang="nl-NL" dirty="0"/>
            <a:t>de wens om nieuwe vaardigheden te ontwikkelen</a:t>
          </a:r>
        </a:p>
      </dgm:t>
    </dgm:pt>
    <dgm:pt modelId="{1013FF63-8F67-482A-A917-ACE156972D03}" type="parTrans" cxnId="{13750F88-3124-42AD-AEB0-D0A2C5CB495F}">
      <dgm:prSet/>
      <dgm:spPr/>
      <dgm:t>
        <a:bodyPr/>
        <a:lstStyle/>
        <a:p>
          <a:endParaRPr lang="nl-NL"/>
        </a:p>
      </dgm:t>
    </dgm:pt>
    <dgm:pt modelId="{B6B589E4-7C4D-4899-B4DB-5CBA3DDB4694}" type="sibTrans" cxnId="{13750F88-3124-42AD-AEB0-D0A2C5CB495F}">
      <dgm:prSet/>
      <dgm:spPr/>
      <dgm:t>
        <a:bodyPr/>
        <a:lstStyle/>
        <a:p>
          <a:endParaRPr lang="nl-NL"/>
        </a:p>
      </dgm:t>
    </dgm:pt>
    <dgm:pt modelId="{848F80AD-A99F-44AE-95FA-FEC5B98A0CCE}">
      <dgm:prSet/>
      <dgm:spPr/>
      <dgm:t>
        <a:bodyPr/>
        <a:lstStyle/>
        <a:p>
          <a:r>
            <a:rPr lang="nl-NL" dirty="0"/>
            <a:t>verlangen om dingen te begrijpen</a:t>
          </a:r>
        </a:p>
      </dgm:t>
    </dgm:pt>
    <dgm:pt modelId="{E1257770-A510-498B-B862-327421624943}" type="parTrans" cxnId="{8FAAE05C-1722-43CD-8B7A-216DE1374A02}">
      <dgm:prSet/>
      <dgm:spPr/>
      <dgm:t>
        <a:bodyPr/>
        <a:lstStyle/>
        <a:p>
          <a:endParaRPr lang="nl-NL"/>
        </a:p>
      </dgm:t>
    </dgm:pt>
    <dgm:pt modelId="{379349C1-B0AB-4182-B232-2B6F7461A9F2}" type="sibTrans" cxnId="{8FAAE05C-1722-43CD-8B7A-216DE1374A02}">
      <dgm:prSet/>
      <dgm:spPr/>
      <dgm:t>
        <a:bodyPr/>
        <a:lstStyle/>
        <a:p>
          <a:endParaRPr lang="nl-NL"/>
        </a:p>
      </dgm:t>
    </dgm:pt>
    <dgm:pt modelId="{EE799112-BF92-4616-BB31-18225D3A3DF0}">
      <dgm:prSet/>
      <dgm:spPr/>
      <dgm:t>
        <a:bodyPr/>
        <a:lstStyle/>
        <a:p>
          <a:r>
            <a:rPr lang="nl-NL" dirty="0"/>
            <a:t>verbeterd gevoel van eigenwaarde</a:t>
          </a:r>
        </a:p>
      </dgm:t>
    </dgm:pt>
    <dgm:pt modelId="{9B8A5122-8F96-419F-9A9F-580CB3AA0C27}" type="parTrans" cxnId="{A6C5DD15-0965-4D1D-916C-D7E00494855D}">
      <dgm:prSet/>
      <dgm:spPr/>
      <dgm:t>
        <a:bodyPr/>
        <a:lstStyle/>
        <a:p>
          <a:endParaRPr lang="nl-NL"/>
        </a:p>
      </dgm:t>
    </dgm:pt>
    <dgm:pt modelId="{81C70196-BF64-43DD-A2C0-ED1D3AFBA8D2}" type="sibTrans" cxnId="{A6C5DD15-0965-4D1D-916C-D7E00494855D}">
      <dgm:prSet/>
      <dgm:spPr/>
      <dgm:t>
        <a:bodyPr/>
        <a:lstStyle/>
        <a:p>
          <a:endParaRPr lang="nl-NL"/>
        </a:p>
      </dgm:t>
    </dgm:pt>
    <dgm:pt modelId="{2E81618E-632A-484F-B70C-7B092FE8F4C9}">
      <dgm:prSet/>
      <dgm:spPr/>
      <dgm:t>
        <a:bodyPr/>
        <a:lstStyle/>
        <a:p>
          <a:r>
            <a:rPr lang="nl-NL" dirty="0"/>
            <a:t>betere expressie van emoties</a:t>
          </a:r>
        </a:p>
      </dgm:t>
    </dgm:pt>
    <dgm:pt modelId="{C6FD7E6A-BD71-4D7C-AF51-FD1094589EE2}" type="parTrans" cxnId="{E1986373-F1D6-4102-80A0-C4B7B67B2F9F}">
      <dgm:prSet/>
      <dgm:spPr/>
      <dgm:t>
        <a:bodyPr/>
        <a:lstStyle/>
        <a:p>
          <a:endParaRPr lang="nl-NL"/>
        </a:p>
      </dgm:t>
    </dgm:pt>
    <dgm:pt modelId="{8CBE649D-FFDF-4D43-A2F2-C281D577512F}" type="sibTrans" cxnId="{E1986373-F1D6-4102-80A0-C4B7B67B2F9F}">
      <dgm:prSet/>
      <dgm:spPr/>
      <dgm:t>
        <a:bodyPr/>
        <a:lstStyle/>
        <a:p>
          <a:endParaRPr lang="nl-NL"/>
        </a:p>
      </dgm:t>
    </dgm:pt>
    <dgm:pt modelId="{56B9E572-6DE1-43BC-B5C8-02DA6F095668}">
      <dgm:prSet/>
      <dgm:spPr/>
      <dgm:t>
        <a:bodyPr/>
        <a:lstStyle/>
        <a:p>
          <a:r>
            <a:rPr lang="nl-NL" dirty="0"/>
            <a:t>positiever zelfbeeld</a:t>
          </a:r>
        </a:p>
      </dgm:t>
    </dgm:pt>
    <dgm:pt modelId="{23636842-6EF2-4942-9286-4521DFC935D3}" type="parTrans" cxnId="{F2E218BD-2EF1-48CC-8F67-74071519DCFC}">
      <dgm:prSet/>
      <dgm:spPr/>
      <dgm:t>
        <a:bodyPr/>
        <a:lstStyle/>
        <a:p>
          <a:endParaRPr lang="nl-NL"/>
        </a:p>
      </dgm:t>
    </dgm:pt>
    <dgm:pt modelId="{9B8B1D6B-39F1-4FA3-A36D-F478D1A1253A}" type="sibTrans" cxnId="{F2E218BD-2EF1-48CC-8F67-74071519DCFC}">
      <dgm:prSet/>
      <dgm:spPr/>
      <dgm:t>
        <a:bodyPr/>
        <a:lstStyle/>
        <a:p>
          <a:endParaRPr lang="nl-NL"/>
        </a:p>
      </dgm:t>
    </dgm:pt>
    <dgm:pt modelId="{E9999DD5-833D-4EF9-BF3A-8DB026796A96}">
      <dgm:prSet/>
      <dgm:spPr/>
      <dgm:t>
        <a:bodyPr/>
        <a:lstStyle/>
        <a:p>
          <a:r>
            <a:rPr lang="nl-NL" dirty="0"/>
            <a:t>openheid voor het nieuwe</a:t>
          </a:r>
        </a:p>
      </dgm:t>
    </dgm:pt>
    <dgm:pt modelId="{67EDE339-400A-4703-AB54-D017B9FADEA6}" type="parTrans" cxnId="{E263011F-76C2-496D-AFE9-895285C8C558}">
      <dgm:prSet/>
      <dgm:spPr/>
      <dgm:t>
        <a:bodyPr/>
        <a:lstStyle/>
        <a:p>
          <a:endParaRPr lang="nl-NL"/>
        </a:p>
      </dgm:t>
    </dgm:pt>
    <dgm:pt modelId="{DFDEA5E2-4110-4C84-B813-DA17578310AB}" type="sibTrans" cxnId="{E263011F-76C2-496D-AFE9-895285C8C558}">
      <dgm:prSet/>
      <dgm:spPr/>
      <dgm:t>
        <a:bodyPr/>
        <a:lstStyle/>
        <a:p>
          <a:endParaRPr lang="nl-NL"/>
        </a:p>
      </dgm:t>
    </dgm:pt>
    <dgm:pt modelId="{97AB8B7F-94D5-4964-BE60-FFB2F13888A9}">
      <dgm:prSet/>
      <dgm:spPr/>
      <dgm:t>
        <a:bodyPr/>
        <a:lstStyle/>
        <a:p>
          <a:r>
            <a:rPr lang="nl-NL" dirty="0"/>
            <a:t>spontaniteit</a:t>
          </a:r>
        </a:p>
      </dgm:t>
    </dgm:pt>
    <dgm:pt modelId="{31EAB47A-B00C-41EA-9EF8-161B8967457C}" type="parTrans" cxnId="{97AB26B7-10F2-490B-80B1-09F30E919F87}">
      <dgm:prSet/>
      <dgm:spPr/>
      <dgm:t>
        <a:bodyPr/>
        <a:lstStyle/>
        <a:p>
          <a:endParaRPr lang="nl-NL"/>
        </a:p>
      </dgm:t>
    </dgm:pt>
    <dgm:pt modelId="{64F6D174-EAB2-43A5-ACC9-C5085E00A8BA}" type="sibTrans" cxnId="{97AB26B7-10F2-490B-80B1-09F30E919F87}">
      <dgm:prSet/>
      <dgm:spPr/>
      <dgm:t>
        <a:bodyPr/>
        <a:lstStyle/>
        <a:p>
          <a:endParaRPr lang="nl-NL"/>
        </a:p>
      </dgm:t>
    </dgm:pt>
    <dgm:pt modelId="{5D313898-A0CB-40BF-AE42-FDAB6EBBC31E}" type="pres">
      <dgm:prSet presAssocID="{4111504E-FAEC-4A2E-AB4C-6B7A6A368FDF}" presName="vert0" presStyleCnt="0">
        <dgm:presLayoutVars>
          <dgm:dir/>
          <dgm:animOne val="branch"/>
          <dgm:animLvl val="lvl"/>
        </dgm:presLayoutVars>
      </dgm:prSet>
      <dgm:spPr/>
    </dgm:pt>
    <dgm:pt modelId="{2A027976-1757-4605-A840-67DF4FA659A9}" type="pres">
      <dgm:prSet presAssocID="{09A9D996-5A10-4326-A154-73FA2D56E079}" presName="thickLine" presStyleLbl="alignNode1" presStyleIdx="0" presStyleCnt="13"/>
      <dgm:spPr/>
    </dgm:pt>
    <dgm:pt modelId="{B57E1B6B-7694-44BD-90C0-28DE1231C5D2}" type="pres">
      <dgm:prSet presAssocID="{09A9D996-5A10-4326-A154-73FA2D56E079}" presName="horz1" presStyleCnt="0"/>
      <dgm:spPr/>
    </dgm:pt>
    <dgm:pt modelId="{FA3DA4B5-63A5-4CFF-ADA3-CE563BDF24F2}" type="pres">
      <dgm:prSet presAssocID="{09A9D996-5A10-4326-A154-73FA2D56E079}" presName="tx1" presStyleLbl="revTx" presStyleIdx="0" presStyleCnt="13"/>
      <dgm:spPr/>
    </dgm:pt>
    <dgm:pt modelId="{902981D7-38D6-4380-AA1A-45193AB11683}" type="pres">
      <dgm:prSet presAssocID="{09A9D996-5A10-4326-A154-73FA2D56E079}" presName="vert1" presStyleCnt="0"/>
      <dgm:spPr/>
    </dgm:pt>
    <dgm:pt modelId="{A3B47555-3DC2-46AB-A302-A069C1D7E2E1}" type="pres">
      <dgm:prSet presAssocID="{E0C7CD25-AA04-44A4-9C8A-15048330B178}" presName="thickLine" presStyleLbl="alignNode1" presStyleIdx="1" presStyleCnt="13"/>
      <dgm:spPr/>
    </dgm:pt>
    <dgm:pt modelId="{C0C1D2FA-9362-4D28-90F1-897F30C90E91}" type="pres">
      <dgm:prSet presAssocID="{E0C7CD25-AA04-44A4-9C8A-15048330B178}" presName="horz1" presStyleCnt="0"/>
      <dgm:spPr/>
    </dgm:pt>
    <dgm:pt modelId="{0A3AF019-84B0-49A6-B288-33149B8CB284}" type="pres">
      <dgm:prSet presAssocID="{E0C7CD25-AA04-44A4-9C8A-15048330B178}" presName="tx1" presStyleLbl="revTx" presStyleIdx="1" presStyleCnt="13"/>
      <dgm:spPr/>
    </dgm:pt>
    <dgm:pt modelId="{BC516E42-8536-463E-A7A1-6FE77271AE8D}" type="pres">
      <dgm:prSet presAssocID="{E0C7CD25-AA04-44A4-9C8A-15048330B178}" presName="vert1" presStyleCnt="0"/>
      <dgm:spPr/>
    </dgm:pt>
    <dgm:pt modelId="{2C106757-44A5-4558-99FE-2C672E0C52B3}" type="pres">
      <dgm:prSet presAssocID="{9C6E3C97-EA2D-440F-839D-90AE267F35F9}" presName="thickLine" presStyleLbl="alignNode1" presStyleIdx="2" presStyleCnt="13"/>
      <dgm:spPr/>
    </dgm:pt>
    <dgm:pt modelId="{970EFB4B-42B5-410C-9042-97BC5335EA92}" type="pres">
      <dgm:prSet presAssocID="{9C6E3C97-EA2D-440F-839D-90AE267F35F9}" presName="horz1" presStyleCnt="0"/>
      <dgm:spPr/>
    </dgm:pt>
    <dgm:pt modelId="{0F9BFA0D-AC2E-4CD9-8A68-9624D9EF21D0}" type="pres">
      <dgm:prSet presAssocID="{9C6E3C97-EA2D-440F-839D-90AE267F35F9}" presName="tx1" presStyleLbl="revTx" presStyleIdx="2" presStyleCnt="13"/>
      <dgm:spPr/>
    </dgm:pt>
    <dgm:pt modelId="{B6B38586-A4A4-454A-BD5A-0CE28A22F17A}" type="pres">
      <dgm:prSet presAssocID="{9C6E3C97-EA2D-440F-839D-90AE267F35F9}" presName="vert1" presStyleCnt="0"/>
      <dgm:spPr/>
    </dgm:pt>
    <dgm:pt modelId="{4286A4B0-551F-4F36-9829-7E8F010CDB07}" type="pres">
      <dgm:prSet presAssocID="{DB92FA04-1721-4F6D-BFAB-5638F27153AF}" presName="thickLine" presStyleLbl="alignNode1" presStyleIdx="3" presStyleCnt="13"/>
      <dgm:spPr/>
    </dgm:pt>
    <dgm:pt modelId="{EF916621-7A91-4FEC-A579-7AB43764701D}" type="pres">
      <dgm:prSet presAssocID="{DB92FA04-1721-4F6D-BFAB-5638F27153AF}" presName="horz1" presStyleCnt="0"/>
      <dgm:spPr/>
    </dgm:pt>
    <dgm:pt modelId="{378907C6-33D7-4DE6-93B1-81C550C9B063}" type="pres">
      <dgm:prSet presAssocID="{DB92FA04-1721-4F6D-BFAB-5638F27153AF}" presName="tx1" presStyleLbl="revTx" presStyleIdx="3" presStyleCnt="13"/>
      <dgm:spPr/>
    </dgm:pt>
    <dgm:pt modelId="{CA3B4003-8BCD-471C-A57A-8625CEAE934F}" type="pres">
      <dgm:prSet presAssocID="{DB92FA04-1721-4F6D-BFAB-5638F27153AF}" presName="vert1" presStyleCnt="0"/>
      <dgm:spPr/>
    </dgm:pt>
    <dgm:pt modelId="{437DE1A4-8902-470B-9F28-3A85242BD6B2}" type="pres">
      <dgm:prSet presAssocID="{2A2CB69F-8716-4D5B-AEB3-8F52E80AB7BA}" presName="thickLine" presStyleLbl="alignNode1" presStyleIdx="4" presStyleCnt="13"/>
      <dgm:spPr/>
    </dgm:pt>
    <dgm:pt modelId="{504FE46A-A633-413B-ADB2-EAF4BA64289C}" type="pres">
      <dgm:prSet presAssocID="{2A2CB69F-8716-4D5B-AEB3-8F52E80AB7BA}" presName="horz1" presStyleCnt="0"/>
      <dgm:spPr/>
    </dgm:pt>
    <dgm:pt modelId="{4862508A-015B-41D9-ABE4-233E49046509}" type="pres">
      <dgm:prSet presAssocID="{2A2CB69F-8716-4D5B-AEB3-8F52E80AB7BA}" presName="tx1" presStyleLbl="revTx" presStyleIdx="4" presStyleCnt="13"/>
      <dgm:spPr/>
    </dgm:pt>
    <dgm:pt modelId="{E6D8318B-711D-4022-80AC-72AE5E2790C5}" type="pres">
      <dgm:prSet presAssocID="{2A2CB69F-8716-4D5B-AEB3-8F52E80AB7BA}" presName="vert1" presStyleCnt="0"/>
      <dgm:spPr/>
    </dgm:pt>
    <dgm:pt modelId="{A67B63CF-F857-4DA1-8B15-933713B035D6}" type="pres">
      <dgm:prSet presAssocID="{15D780DD-1A48-4FB4-AC22-6476E5AD2C07}" presName="thickLine" presStyleLbl="alignNode1" presStyleIdx="5" presStyleCnt="13"/>
      <dgm:spPr/>
    </dgm:pt>
    <dgm:pt modelId="{35E605DE-D6CB-46CB-813F-1346D3336368}" type="pres">
      <dgm:prSet presAssocID="{15D780DD-1A48-4FB4-AC22-6476E5AD2C07}" presName="horz1" presStyleCnt="0"/>
      <dgm:spPr/>
    </dgm:pt>
    <dgm:pt modelId="{9FDFAAA5-CA0A-4AC9-AFCB-3A5EA2B1A047}" type="pres">
      <dgm:prSet presAssocID="{15D780DD-1A48-4FB4-AC22-6476E5AD2C07}" presName="tx1" presStyleLbl="revTx" presStyleIdx="5" presStyleCnt="13"/>
      <dgm:spPr/>
    </dgm:pt>
    <dgm:pt modelId="{39763027-DF74-4ADB-962C-A6F0EAD932D1}" type="pres">
      <dgm:prSet presAssocID="{15D780DD-1A48-4FB4-AC22-6476E5AD2C07}" presName="vert1" presStyleCnt="0"/>
      <dgm:spPr/>
    </dgm:pt>
    <dgm:pt modelId="{8BCC9789-4769-4A8B-921B-31E5F2945510}" type="pres">
      <dgm:prSet presAssocID="{CE1913D5-B0FE-4924-BF83-E3739ECF27BD}" presName="thickLine" presStyleLbl="alignNode1" presStyleIdx="6" presStyleCnt="13"/>
      <dgm:spPr/>
    </dgm:pt>
    <dgm:pt modelId="{9EC7ABDA-39EA-47E4-8A86-25FFC3BA0784}" type="pres">
      <dgm:prSet presAssocID="{CE1913D5-B0FE-4924-BF83-E3739ECF27BD}" presName="horz1" presStyleCnt="0"/>
      <dgm:spPr/>
    </dgm:pt>
    <dgm:pt modelId="{41D6A8A3-E71F-4505-AF14-21B761B04DE6}" type="pres">
      <dgm:prSet presAssocID="{CE1913D5-B0FE-4924-BF83-E3739ECF27BD}" presName="tx1" presStyleLbl="revTx" presStyleIdx="6" presStyleCnt="13"/>
      <dgm:spPr/>
    </dgm:pt>
    <dgm:pt modelId="{DFC2937F-CB38-4676-9668-090B19DCEDF5}" type="pres">
      <dgm:prSet presAssocID="{CE1913D5-B0FE-4924-BF83-E3739ECF27BD}" presName="vert1" presStyleCnt="0"/>
      <dgm:spPr/>
    </dgm:pt>
    <dgm:pt modelId="{3FD5917F-ECDF-4BE5-A814-22AA2F5503DF}" type="pres">
      <dgm:prSet presAssocID="{848F80AD-A99F-44AE-95FA-FEC5B98A0CCE}" presName="thickLine" presStyleLbl="alignNode1" presStyleIdx="7" presStyleCnt="13"/>
      <dgm:spPr/>
    </dgm:pt>
    <dgm:pt modelId="{040C9686-D7EB-4630-BFC6-A8BD2A80B0F0}" type="pres">
      <dgm:prSet presAssocID="{848F80AD-A99F-44AE-95FA-FEC5B98A0CCE}" presName="horz1" presStyleCnt="0"/>
      <dgm:spPr/>
    </dgm:pt>
    <dgm:pt modelId="{BB611ABB-BAA1-4348-B3A0-58615E7DE58A}" type="pres">
      <dgm:prSet presAssocID="{848F80AD-A99F-44AE-95FA-FEC5B98A0CCE}" presName="tx1" presStyleLbl="revTx" presStyleIdx="7" presStyleCnt="13"/>
      <dgm:spPr/>
    </dgm:pt>
    <dgm:pt modelId="{D10F655E-1437-47C5-873C-ED79983FCB31}" type="pres">
      <dgm:prSet presAssocID="{848F80AD-A99F-44AE-95FA-FEC5B98A0CCE}" presName="vert1" presStyleCnt="0"/>
      <dgm:spPr/>
    </dgm:pt>
    <dgm:pt modelId="{74F826FE-E9B0-493D-A206-FA67C2F712AC}" type="pres">
      <dgm:prSet presAssocID="{EE799112-BF92-4616-BB31-18225D3A3DF0}" presName="thickLine" presStyleLbl="alignNode1" presStyleIdx="8" presStyleCnt="13"/>
      <dgm:spPr/>
    </dgm:pt>
    <dgm:pt modelId="{16CB5901-ED71-4F23-902D-1FF7631609B1}" type="pres">
      <dgm:prSet presAssocID="{EE799112-BF92-4616-BB31-18225D3A3DF0}" presName="horz1" presStyleCnt="0"/>
      <dgm:spPr/>
    </dgm:pt>
    <dgm:pt modelId="{A0DA18CA-9C39-4F80-B1AB-B0AB3D2A9220}" type="pres">
      <dgm:prSet presAssocID="{EE799112-BF92-4616-BB31-18225D3A3DF0}" presName="tx1" presStyleLbl="revTx" presStyleIdx="8" presStyleCnt="13"/>
      <dgm:spPr/>
    </dgm:pt>
    <dgm:pt modelId="{53EFB74B-F1B2-4844-90B8-B0CD6441546D}" type="pres">
      <dgm:prSet presAssocID="{EE799112-BF92-4616-BB31-18225D3A3DF0}" presName="vert1" presStyleCnt="0"/>
      <dgm:spPr/>
    </dgm:pt>
    <dgm:pt modelId="{242B2B77-5E49-489F-A846-B5096C75B106}" type="pres">
      <dgm:prSet presAssocID="{2E81618E-632A-484F-B70C-7B092FE8F4C9}" presName="thickLine" presStyleLbl="alignNode1" presStyleIdx="9" presStyleCnt="13"/>
      <dgm:spPr/>
    </dgm:pt>
    <dgm:pt modelId="{FC8DF631-6A6C-4DB7-A8F0-C5858C3175B2}" type="pres">
      <dgm:prSet presAssocID="{2E81618E-632A-484F-B70C-7B092FE8F4C9}" presName="horz1" presStyleCnt="0"/>
      <dgm:spPr/>
    </dgm:pt>
    <dgm:pt modelId="{C74916B0-3A5D-45D5-BB78-A4DDD786F605}" type="pres">
      <dgm:prSet presAssocID="{2E81618E-632A-484F-B70C-7B092FE8F4C9}" presName="tx1" presStyleLbl="revTx" presStyleIdx="9" presStyleCnt="13"/>
      <dgm:spPr/>
    </dgm:pt>
    <dgm:pt modelId="{2B664EAE-BCDE-4D6E-A83E-F214B56E76FB}" type="pres">
      <dgm:prSet presAssocID="{2E81618E-632A-484F-B70C-7B092FE8F4C9}" presName="vert1" presStyleCnt="0"/>
      <dgm:spPr/>
    </dgm:pt>
    <dgm:pt modelId="{19F78C45-697F-446E-8E2A-C49416099125}" type="pres">
      <dgm:prSet presAssocID="{56B9E572-6DE1-43BC-B5C8-02DA6F095668}" presName="thickLine" presStyleLbl="alignNode1" presStyleIdx="10" presStyleCnt="13"/>
      <dgm:spPr/>
    </dgm:pt>
    <dgm:pt modelId="{42ADE6BB-CC01-432E-AF47-021EEF08DE0A}" type="pres">
      <dgm:prSet presAssocID="{56B9E572-6DE1-43BC-B5C8-02DA6F095668}" presName="horz1" presStyleCnt="0"/>
      <dgm:spPr/>
    </dgm:pt>
    <dgm:pt modelId="{D7232A2D-38D3-4655-AD46-A9D9D8AA16D0}" type="pres">
      <dgm:prSet presAssocID="{56B9E572-6DE1-43BC-B5C8-02DA6F095668}" presName="tx1" presStyleLbl="revTx" presStyleIdx="10" presStyleCnt="13"/>
      <dgm:spPr/>
    </dgm:pt>
    <dgm:pt modelId="{5625C767-0213-44D9-BDA0-224B0A81C414}" type="pres">
      <dgm:prSet presAssocID="{56B9E572-6DE1-43BC-B5C8-02DA6F095668}" presName="vert1" presStyleCnt="0"/>
      <dgm:spPr/>
    </dgm:pt>
    <dgm:pt modelId="{E9D0AB94-1C64-45F9-9896-5BD506FD3782}" type="pres">
      <dgm:prSet presAssocID="{E9999DD5-833D-4EF9-BF3A-8DB026796A96}" presName="thickLine" presStyleLbl="alignNode1" presStyleIdx="11" presStyleCnt="13"/>
      <dgm:spPr/>
    </dgm:pt>
    <dgm:pt modelId="{89D8D666-A520-4C78-A405-03AD756E0C06}" type="pres">
      <dgm:prSet presAssocID="{E9999DD5-833D-4EF9-BF3A-8DB026796A96}" presName="horz1" presStyleCnt="0"/>
      <dgm:spPr/>
    </dgm:pt>
    <dgm:pt modelId="{3184C4ED-B57A-49F3-B552-692B924A3DA9}" type="pres">
      <dgm:prSet presAssocID="{E9999DD5-833D-4EF9-BF3A-8DB026796A96}" presName="tx1" presStyleLbl="revTx" presStyleIdx="11" presStyleCnt="13"/>
      <dgm:spPr/>
    </dgm:pt>
    <dgm:pt modelId="{F736F99F-6772-4A73-9B4C-8651FA65ED3D}" type="pres">
      <dgm:prSet presAssocID="{E9999DD5-833D-4EF9-BF3A-8DB026796A96}" presName="vert1" presStyleCnt="0"/>
      <dgm:spPr/>
    </dgm:pt>
    <dgm:pt modelId="{8282C693-7A66-49CB-A638-D4EA52C3DEEB}" type="pres">
      <dgm:prSet presAssocID="{97AB8B7F-94D5-4964-BE60-FFB2F13888A9}" presName="thickLine" presStyleLbl="alignNode1" presStyleIdx="12" presStyleCnt="13"/>
      <dgm:spPr/>
    </dgm:pt>
    <dgm:pt modelId="{8003D19F-E2EA-40AF-A68E-1FF830A73B48}" type="pres">
      <dgm:prSet presAssocID="{97AB8B7F-94D5-4964-BE60-FFB2F13888A9}" presName="horz1" presStyleCnt="0"/>
      <dgm:spPr/>
    </dgm:pt>
    <dgm:pt modelId="{F13CB7DA-75AA-439D-B1B0-FABA1C3FBC0A}" type="pres">
      <dgm:prSet presAssocID="{97AB8B7F-94D5-4964-BE60-FFB2F13888A9}" presName="tx1" presStyleLbl="revTx" presStyleIdx="12" presStyleCnt="13"/>
      <dgm:spPr/>
    </dgm:pt>
    <dgm:pt modelId="{18EBCEA5-B45F-43CA-A9DB-8602FFBE05E6}" type="pres">
      <dgm:prSet presAssocID="{97AB8B7F-94D5-4964-BE60-FFB2F13888A9}" presName="vert1" presStyleCnt="0"/>
      <dgm:spPr/>
    </dgm:pt>
  </dgm:ptLst>
  <dgm:cxnLst>
    <dgm:cxn modelId="{CE75E502-FEC4-4CEB-A074-D49678A98514}" srcId="{4111504E-FAEC-4A2E-AB4C-6B7A6A368FDF}" destId="{09A9D996-5A10-4326-A154-73FA2D56E079}" srcOrd="0" destOrd="0" parTransId="{2F12459A-0A8F-49FA-8AB8-C00160527E0D}" sibTransId="{EF3F4992-23AD-499A-B5C0-5E6EE9499922}"/>
    <dgm:cxn modelId="{A6C5DD15-0965-4D1D-916C-D7E00494855D}" srcId="{4111504E-FAEC-4A2E-AB4C-6B7A6A368FDF}" destId="{EE799112-BF92-4616-BB31-18225D3A3DF0}" srcOrd="8" destOrd="0" parTransId="{9B8A5122-8F96-419F-9A9F-580CB3AA0C27}" sibTransId="{81C70196-BF64-43DD-A2C0-ED1D3AFBA8D2}"/>
    <dgm:cxn modelId="{E263011F-76C2-496D-AFE9-895285C8C558}" srcId="{4111504E-FAEC-4A2E-AB4C-6B7A6A368FDF}" destId="{E9999DD5-833D-4EF9-BF3A-8DB026796A96}" srcOrd="11" destOrd="0" parTransId="{67EDE339-400A-4703-AB54-D017B9FADEA6}" sibTransId="{DFDEA5E2-4110-4C84-B813-DA17578310AB}"/>
    <dgm:cxn modelId="{48915638-3153-4411-B4CF-BC053550E6D5}" type="presOf" srcId="{CE1913D5-B0FE-4924-BF83-E3739ECF27BD}" destId="{41D6A8A3-E71F-4505-AF14-21B761B04DE6}" srcOrd="0" destOrd="0" presId="urn:microsoft.com/office/officeart/2008/layout/LinedList"/>
    <dgm:cxn modelId="{4B34983C-EA32-4AEE-AD44-B8EF5E9B41CF}" srcId="{4111504E-FAEC-4A2E-AB4C-6B7A6A368FDF}" destId="{2A2CB69F-8716-4D5B-AEB3-8F52E80AB7BA}" srcOrd="4" destOrd="0" parTransId="{0C0AC904-2E6B-4593-B20B-E4650D25CF2A}" sibTransId="{7946E02C-68F6-473B-A413-403A0989890D}"/>
    <dgm:cxn modelId="{8FAAE05C-1722-43CD-8B7A-216DE1374A02}" srcId="{4111504E-FAEC-4A2E-AB4C-6B7A6A368FDF}" destId="{848F80AD-A99F-44AE-95FA-FEC5B98A0CCE}" srcOrd="7" destOrd="0" parTransId="{E1257770-A510-498B-B862-327421624943}" sibTransId="{379349C1-B0AB-4182-B232-2B6F7461A9F2}"/>
    <dgm:cxn modelId="{1155B145-B8CC-4F25-B4F1-6EC7C471B1CC}" srcId="{4111504E-FAEC-4A2E-AB4C-6B7A6A368FDF}" destId="{DB92FA04-1721-4F6D-BFAB-5638F27153AF}" srcOrd="3" destOrd="0" parTransId="{D82E3261-4CB3-40A0-ABB2-25786B4B9992}" sibTransId="{9078D7BB-7463-4D1C-BF34-D8A90BAA4019}"/>
    <dgm:cxn modelId="{A3078E66-88FA-4FB1-9D0A-24FDB0521C13}" srcId="{4111504E-FAEC-4A2E-AB4C-6B7A6A368FDF}" destId="{9C6E3C97-EA2D-440F-839D-90AE267F35F9}" srcOrd="2" destOrd="0" parTransId="{8D5712CA-5DDF-4937-8763-FD39BB31DFC1}" sibTransId="{7DEFF61B-5C48-4DEB-BEEB-385DEFE295DD}"/>
    <dgm:cxn modelId="{16C0D066-6873-4954-A097-86B2EDDE2BD2}" type="presOf" srcId="{E9999DD5-833D-4EF9-BF3A-8DB026796A96}" destId="{3184C4ED-B57A-49F3-B552-692B924A3DA9}" srcOrd="0" destOrd="0" presId="urn:microsoft.com/office/officeart/2008/layout/LinedList"/>
    <dgm:cxn modelId="{9EAA184D-E686-42D4-BCF7-D8F955C7E37D}" type="presOf" srcId="{56B9E572-6DE1-43BC-B5C8-02DA6F095668}" destId="{D7232A2D-38D3-4655-AD46-A9D9D8AA16D0}" srcOrd="0" destOrd="0" presId="urn:microsoft.com/office/officeart/2008/layout/LinedList"/>
    <dgm:cxn modelId="{B9B94D4F-153C-461C-BB19-E7905C8B9128}" type="presOf" srcId="{848F80AD-A99F-44AE-95FA-FEC5B98A0CCE}" destId="{BB611ABB-BAA1-4348-B3A0-58615E7DE58A}" srcOrd="0" destOrd="0" presId="urn:microsoft.com/office/officeart/2008/layout/LinedList"/>
    <dgm:cxn modelId="{223C2173-CA86-4C77-80EA-23D392C821B6}" type="presOf" srcId="{97AB8B7F-94D5-4964-BE60-FFB2F13888A9}" destId="{F13CB7DA-75AA-439D-B1B0-FABA1C3FBC0A}" srcOrd="0" destOrd="0" presId="urn:microsoft.com/office/officeart/2008/layout/LinedList"/>
    <dgm:cxn modelId="{E1986373-F1D6-4102-80A0-C4B7B67B2F9F}" srcId="{4111504E-FAEC-4A2E-AB4C-6B7A6A368FDF}" destId="{2E81618E-632A-484F-B70C-7B092FE8F4C9}" srcOrd="9" destOrd="0" parTransId="{C6FD7E6A-BD71-4D7C-AF51-FD1094589EE2}" sibTransId="{8CBE649D-FFDF-4D43-A2F2-C281D577512F}"/>
    <dgm:cxn modelId="{50E4E179-8E53-4B39-9D9E-A798C6BB9ED7}" srcId="{4111504E-FAEC-4A2E-AB4C-6B7A6A368FDF}" destId="{15D780DD-1A48-4FB4-AC22-6476E5AD2C07}" srcOrd="5" destOrd="0" parTransId="{3F27F7CA-BBC5-49CD-8CFC-C62E56235941}" sibTransId="{2D750BEA-8EDB-4B17-B709-83B0E9E57377}"/>
    <dgm:cxn modelId="{F5177F83-5546-41DE-9ACC-4EB74DEB2669}" type="presOf" srcId="{4111504E-FAEC-4A2E-AB4C-6B7A6A368FDF}" destId="{5D313898-A0CB-40BF-AE42-FDAB6EBBC31E}" srcOrd="0" destOrd="0" presId="urn:microsoft.com/office/officeart/2008/layout/LinedList"/>
    <dgm:cxn modelId="{13750F88-3124-42AD-AEB0-D0A2C5CB495F}" srcId="{4111504E-FAEC-4A2E-AB4C-6B7A6A368FDF}" destId="{CE1913D5-B0FE-4924-BF83-E3739ECF27BD}" srcOrd="6" destOrd="0" parTransId="{1013FF63-8F67-482A-A917-ACE156972D03}" sibTransId="{B6B589E4-7C4D-4899-B4DB-5CBA3DDB4694}"/>
    <dgm:cxn modelId="{DB29838C-7AE5-46DD-B629-2D7FAE3E30C5}" type="presOf" srcId="{EE799112-BF92-4616-BB31-18225D3A3DF0}" destId="{A0DA18CA-9C39-4F80-B1AB-B0AB3D2A9220}" srcOrd="0" destOrd="0" presId="urn:microsoft.com/office/officeart/2008/layout/LinedList"/>
    <dgm:cxn modelId="{47C4A28F-25C7-4FE7-BAD6-3F66D2CCD785}" type="presOf" srcId="{2A2CB69F-8716-4D5B-AEB3-8F52E80AB7BA}" destId="{4862508A-015B-41D9-ABE4-233E49046509}" srcOrd="0" destOrd="0" presId="urn:microsoft.com/office/officeart/2008/layout/LinedList"/>
    <dgm:cxn modelId="{4255F898-2E4A-4A4C-B3D7-C5E3ED64B78C}" type="presOf" srcId="{2E81618E-632A-484F-B70C-7B092FE8F4C9}" destId="{C74916B0-3A5D-45D5-BB78-A4DDD786F605}" srcOrd="0" destOrd="0" presId="urn:microsoft.com/office/officeart/2008/layout/LinedList"/>
    <dgm:cxn modelId="{6BAE1B9C-3F24-476B-96D0-E9E5F55C4B2D}" type="presOf" srcId="{DB92FA04-1721-4F6D-BFAB-5638F27153AF}" destId="{378907C6-33D7-4DE6-93B1-81C550C9B063}" srcOrd="0" destOrd="0" presId="urn:microsoft.com/office/officeart/2008/layout/LinedList"/>
    <dgm:cxn modelId="{97AB26B7-10F2-490B-80B1-09F30E919F87}" srcId="{4111504E-FAEC-4A2E-AB4C-6B7A6A368FDF}" destId="{97AB8B7F-94D5-4964-BE60-FFB2F13888A9}" srcOrd="12" destOrd="0" parTransId="{31EAB47A-B00C-41EA-9EF8-161B8967457C}" sibTransId="{64F6D174-EAB2-43A5-ACC9-C5085E00A8BA}"/>
    <dgm:cxn modelId="{F2E218BD-2EF1-48CC-8F67-74071519DCFC}" srcId="{4111504E-FAEC-4A2E-AB4C-6B7A6A368FDF}" destId="{56B9E572-6DE1-43BC-B5C8-02DA6F095668}" srcOrd="10" destOrd="0" parTransId="{23636842-6EF2-4942-9286-4521DFC935D3}" sibTransId="{9B8B1D6B-39F1-4FA3-A36D-F478D1A1253A}"/>
    <dgm:cxn modelId="{F115C6C0-8921-481B-B6F0-ECF5E3853E08}" type="presOf" srcId="{9C6E3C97-EA2D-440F-839D-90AE267F35F9}" destId="{0F9BFA0D-AC2E-4CD9-8A68-9624D9EF21D0}" srcOrd="0" destOrd="0" presId="urn:microsoft.com/office/officeart/2008/layout/LinedList"/>
    <dgm:cxn modelId="{0AE149CD-3BF0-499E-B1F7-8AD8176BF78B}" type="presOf" srcId="{E0C7CD25-AA04-44A4-9C8A-15048330B178}" destId="{0A3AF019-84B0-49A6-B288-33149B8CB284}" srcOrd="0" destOrd="0" presId="urn:microsoft.com/office/officeart/2008/layout/LinedList"/>
    <dgm:cxn modelId="{62E056CD-4194-484C-8FB7-3D7865352627}" srcId="{4111504E-FAEC-4A2E-AB4C-6B7A6A368FDF}" destId="{E0C7CD25-AA04-44A4-9C8A-15048330B178}" srcOrd="1" destOrd="0" parTransId="{38E908D7-C74D-44EB-BAD2-7D137FDBABB6}" sibTransId="{F3F80B49-C242-4484-919A-D28DEE702D5A}"/>
    <dgm:cxn modelId="{39BCC1D4-DB35-4264-A433-42FE4242FDDC}" type="presOf" srcId="{15D780DD-1A48-4FB4-AC22-6476E5AD2C07}" destId="{9FDFAAA5-CA0A-4AC9-AFCB-3A5EA2B1A047}" srcOrd="0" destOrd="0" presId="urn:microsoft.com/office/officeart/2008/layout/LinedList"/>
    <dgm:cxn modelId="{D32504E9-5E23-45B9-81D1-76899A4EFEE1}" type="presOf" srcId="{09A9D996-5A10-4326-A154-73FA2D56E079}" destId="{FA3DA4B5-63A5-4CFF-ADA3-CE563BDF24F2}" srcOrd="0" destOrd="0" presId="urn:microsoft.com/office/officeart/2008/layout/LinedList"/>
    <dgm:cxn modelId="{A3A95825-180A-4B47-9510-E35A04982292}" type="presParOf" srcId="{5D313898-A0CB-40BF-AE42-FDAB6EBBC31E}" destId="{2A027976-1757-4605-A840-67DF4FA659A9}" srcOrd="0" destOrd="0" presId="urn:microsoft.com/office/officeart/2008/layout/LinedList"/>
    <dgm:cxn modelId="{C46095BA-5246-4592-BC3F-5585E192F4CF}" type="presParOf" srcId="{5D313898-A0CB-40BF-AE42-FDAB6EBBC31E}" destId="{B57E1B6B-7694-44BD-90C0-28DE1231C5D2}" srcOrd="1" destOrd="0" presId="urn:microsoft.com/office/officeart/2008/layout/LinedList"/>
    <dgm:cxn modelId="{6EDD9BEC-C17C-4727-A07F-B104BA52D581}" type="presParOf" srcId="{B57E1B6B-7694-44BD-90C0-28DE1231C5D2}" destId="{FA3DA4B5-63A5-4CFF-ADA3-CE563BDF24F2}" srcOrd="0" destOrd="0" presId="urn:microsoft.com/office/officeart/2008/layout/LinedList"/>
    <dgm:cxn modelId="{1FC086AA-7887-4338-A532-2E539D0B0641}" type="presParOf" srcId="{B57E1B6B-7694-44BD-90C0-28DE1231C5D2}" destId="{902981D7-38D6-4380-AA1A-45193AB11683}" srcOrd="1" destOrd="0" presId="urn:microsoft.com/office/officeart/2008/layout/LinedList"/>
    <dgm:cxn modelId="{A164BDB0-196B-4A00-9F40-222F43A0357F}" type="presParOf" srcId="{5D313898-A0CB-40BF-AE42-FDAB6EBBC31E}" destId="{A3B47555-3DC2-46AB-A302-A069C1D7E2E1}" srcOrd="2" destOrd="0" presId="urn:microsoft.com/office/officeart/2008/layout/LinedList"/>
    <dgm:cxn modelId="{2DBBBC04-3676-4D30-88F2-DE6F59D4EE83}" type="presParOf" srcId="{5D313898-A0CB-40BF-AE42-FDAB6EBBC31E}" destId="{C0C1D2FA-9362-4D28-90F1-897F30C90E91}" srcOrd="3" destOrd="0" presId="urn:microsoft.com/office/officeart/2008/layout/LinedList"/>
    <dgm:cxn modelId="{FF28B4D5-45EB-4B3E-9E12-F419E5B4AB02}" type="presParOf" srcId="{C0C1D2FA-9362-4D28-90F1-897F30C90E91}" destId="{0A3AF019-84B0-49A6-B288-33149B8CB284}" srcOrd="0" destOrd="0" presId="urn:microsoft.com/office/officeart/2008/layout/LinedList"/>
    <dgm:cxn modelId="{8ED87A76-E90C-4556-B4ED-79EDD58DD82D}" type="presParOf" srcId="{C0C1D2FA-9362-4D28-90F1-897F30C90E91}" destId="{BC516E42-8536-463E-A7A1-6FE77271AE8D}" srcOrd="1" destOrd="0" presId="urn:microsoft.com/office/officeart/2008/layout/LinedList"/>
    <dgm:cxn modelId="{FC86295E-407E-458B-9435-3F97624D90BA}" type="presParOf" srcId="{5D313898-A0CB-40BF-AE42-FDAB6EBBC31E}" destId="{2C106757-44A5-4558-99FE-2C672E0C52B3}" srcOrd="4" destOrd="0" presId="urn:microsoft.com/office/officeart/2008/layout/LinedList"/>
    <dgm:cxn modelId="{39C394AE-C4C4-4CA1-A2FE-34C3E68445D4}" type="presParOf" srcId="{5D313898-A0CB-40BF-AE42-FDAB6EBBC31E}" destId="{970EFB4B-42B5-410C-9042-97BC5335EA92}" srcOrd="5" destOrd="0" presId="urn:microsoft.com/office/officeart/2008/layout/LinedList"/>
    <dgm:cxn modelId="{92A9351C-C1E0-4BD3-B211-D458C14FB978}" type="presParOf" srcId="{970EFB4B-42B5-410C-9042-97BC5335EA92}" destId="{0F9BFA0D-AC2E-4CD9-8A68-9624D9EF21D0}" srcOrd="0" destOrd="0" presId="urn:microsoft.com/office/officeart/2008/layout/LinedList"/>
    <dgm:cxn modelId="{3C9306AA-6841-4E55-A873-B3EE643AC3F7}" type="presParOf" srcId="{970EFB4B-42B5-410C-9042-97BC5335EA92}" destId="{B6B38586-A4A4-454A-BD5A-0CE28A22F17A}" srcOrd="1" destOrd="0" presId="urn:microsoft.com/office/officeart/2008/layout/LinedList"/>
    <dgm:cxn modelId="{B2BF58FD-4327-4278-9BE6-25B6E208471C}" type="presParOf" srcId="{5D313898-A0CB-40BF-AE42-FDAB6EBBC31E}" destId="{4286A4B0-551F-4F36-9829-7E8F010CDB07}" srcOrd="6" destOrd="0" presId="urn:microsoft.com/office/officeart/2008/layout/LinedList"/>
    <dgm:cxn modelId="{66985248-C6C0-4A89-9F84-24CA02C5322F}" type="presParOf" srcId="{5D313898-A0CB-40BF-AE42-FDAB6EBBC31E}" destId="{EF916621-7A91-4FEC-A579-7AB43764701D}" srcOrd="7" destOrd="0" presId="urn:microsoft.com/office/officeart/2008/layout/LinedList"/>
    <dgm:cxn modelId="{36532C97-7B49-4413-A48B-C309B99538BA}" type="presParOf" srcId="{EF916621-7A91-4FEC-A579-7AB43764701D}" destId="{378907C6-33D7-4DE6-93B1-81C550C9B063}" srcOrd="0" destOrd="0" presId="urn:microsoft.com/office/officeart/2008/layout/LinedList"/>
    <dgm:cxn modelId="{EF9C43C2-736A-4C8F-89FF-DE081E5A6503}" type="presParOf" srcId="{EF916621-7A91-4FEC-A579-7AB43764701D}" destId="{CA3B4003-8BCD-471C-A57A-8625CEAE934F}" srcOrd="1" destOrd="0" presId="urn:microsoft.com/office/officeart/2008/layout/LinedList"/>
    <dgm:cxn modelId="{29CFD08A-5F8C-45E9-A8CF-B6A2708C84C1}" type="presParOf" srcId="{5D313898-A0CB-40BF-AE42-FDAB6EBBC31E}" destId="{437DE1A4-8902-470B-9F28-3A85242BD6B2}" srcOrd="8" destOrd="0" presId="urn:microsoft.com/office/officeart/2008/layout/LinedList"/>
    <dgm:cxn modelId="{2D8ED7F2-D815-4076-927A-A189655B81FE}" type="presParOf" srcId="{5D313898-A0CB-40BF-AE42-FDAB6EBBC31E}" destId="{504FE46A-A633-413B-ADB2-EAF4BA64289C}" srcOrd="9" destOrd="0" presId="urn:microsoft.com/office/officeart/2008/layout/LinedList"/>
    <dgm:cxn modelId="{F537C4E8-0E5F-4022-AA96-791148BA93EA}" type="presParOf" srcId="{504FE46A-A633-413B-ADB2-EAF4BA64289C}" destId="{4862508A-015B-41D9-ABE4-233E49046509}" srcOrd="0" destOrd="0" presId="urn:microsoft.com/office/officeart/2008/layout/LinedList"/>
    <dgm:cxn modelId="{5ECADE00-93B0-46F4-8CB9-B62EB580E55A}" type="presParOf" srcId="{504FE46A-A633-413B-ADB2-EAF4BA64289C}" destId="{E6D8318B-711D-4022-80AC-72AE5E2790C5}" srcOrd="1" destOrd="0" presId="urn:microsoft.com/office/officeart/2008/layout/LinedList"/>
    <dgm:cxn modelId="{46C4B04B-8C7F-4D80-AD7E-834BC9890D4F}" type="presParOf" srcId="{5D313898-A0CB-40BF-AE42-FDAB6EBBC31E}" destId="{A67B63CF-F857-4DA1-8B15-933713B035D6}" srcOrd="10" destOrd="0" presId="urn:microsoft.com/office/officeart/2008/layout/LinedList"/>
    <dgm:cxn modelId="{15787BCA-D9A9-4B92-903D-7AE5CD362592}" type="presParOf" srcId="{5D313898-A0CB-40BF-AE42-FDAB6EBBC31E}" destId="{35E605DE-D6CB-46CB-813F-1346D3336368}" srcOrd="11" destOrd="0" presId="urn:microsoft.com/office/officeart/2008/layout/LinedList"/>
    <dgm:cxn modelId="{1B4DB711-CD87-42D6-A8A9-B83BA550FEFB}" type="presParOf" srcId="{35E605DE-D6CB-46CB-813F-1346D3336368}" destId="{9FDFAAA5-CA0A-4AC9-AFCB-3A5EA2B1A047}" srcOrd="0" destOrd="0" presId="urn:microsoft.com/office/officeart/2008/layout/LinedList"/>
    <dgm:cxn modelId="{B4F1068E-089A-4077-9ABB-2D47E3310153}" type="presParOf" srcId="{35E605DE-D6CB-46CB-813F-1346D3336368}" destId="{39763027-DF74-4ADB-962C-A6F0EAD932D1}" srcOrd="1" destOrd="0" presId="urn:microsoft.com/office/officeart/2008/layout/LinedList"/>
    <dgm:cxn modelId="{B7D5C717-3600-4E55-A13A-C6DDB27A22F5}" type="presParOf" srcId="{5D313898-A0CB-40BF-AE42-FDAB6EBBC31E}" destId="{8BCC9789-4769-4A8B-921B-31E5F2945510}" srcOrd="12" destOrd="0" presId="urn:microsoft.com/office/officeart/2008/layout/LinedList"/>
    <dgm:cxn modelId="{C56E430C-B77A-4880-A2CD-8845E9E4BB46}" type="presParOf" srcId="{5D313898-A0CB-40BF-AE42-FDAB6EBBC31E}" destId="{9EC7ABDA-39EA-47E4-8A86-25FFC3BA0784}" srcOrd="13" destOrd="0" presId="urn:microsoft.com/office/officeart/2008/layout/LinedList"/>
    <dgm:cxn modelId="{6EAE3D29-D7B7-4A1C-A65F-0CBF6B6CE524}" type="presParOf" srcId="{9EC7ABDA-39EA-47E4-8A86-25FFC3BA0784}" destId="{41D6A8A3-E71F-4505-AF14-21B761B04DE6}" srcOrd="0" destOrd="0" presId="urn:microsoft.com/office/officeart/2008/layout/LinedList"/>
    <dgm:cxn modelId="{1905170D-CA3C-4365-A0E3-430EC8AA13FC}" type="presParOf" srcId="{9EC7ABDA-39EA-47E4-8A86-25FFC3BA0784}" destId="{DFC2937F-CB38-4676-9668-090B19DCEDF5}" srcOrd="1" destOrd="0" presId="urn:microsoft.com/office/officeart/2008/layout/LinedList"/>
    <dgm:cxn modelId="{A8D9D8C2-9F6C-44D7-A778-D560F6CD417F}" type="presParOf" srcId="{5D313898-A0CB-40BF-AE42-FDAB6EBBC31E}" destId="{3FD5917F-ECDF-4BE5-A814-22AA2F5503DF}" srcOrd="14" destOrd="0" presId="urn:microsoft.com/office/officeart/2008/layout/LinedList"/>
    <dgm:cxn modelId="{248C5348-0483-4906-9E0A-3F3D12ADEF7F}" type="presParOf" srcId="{5D313898-A0CB-40BF-AE42-FDAB6EBBC31E}" destId="{040C9686-D7EB-4630-BFC6-A8BD2A80B0F0}" srcOrd="15" destOrd="0" presId="urn:microsoft.com/office/officeart/2008/layout/LinedList"/>
    <dgm:cxn modelId="{F125B046-41E8-4A2A-BC11-5B6920763D85}" type="presParOf" srcId="{040C9686-D7EB-4630-BFC6-A8BD2A80B0F0}" destId="{BB611ABB-BAA1-4348-B3A0-58615E7DE58A}" srcOrd="0" destOrd="0" presId="urn:microsoft.com/office/officeart/2008/layout/LinedList"/>
    <dgm:cxn modelId="{B51827B9-CD6F-4BBD-92DF-754DDF7D9925}" type="presParOf" srcId="{040C9686-D7EB-4630-BFC6-A8BD2A80B0F0}" destId="{D10F655E-1437-47C5-873C-ED79983FCB31}" srcOrd="1" destOrd="0" presId="urn:microsoft.com/office/officeart/2008/layout/LinedList"/>
    <dgm:cxn modelId="{47810F5C-08AA-4CCC-8BEF-0DD86049BB43}" type="presParOf" srcId="{5D313898-A0CB-40BF-AE42-FDAB6EBBC31E}" destId="{74F826FE-E9B0-493D-A206-FA67C2F712AC}" srcOrd="16" destOrd="0" presId="urn:microsoft.com/office/officeart/2008/layout/LinedList"/>
    <dgm:cxn modelId="{55C93007-FD03-4C51-BC71-6A741C2DDB0E}" type="presParOf" srcId="{5D313898-A0CB-40BF-AE42-FDAB6EBBC31E}" destId="{16CB5901-ED71-4F23-902D-1FF7631609B1}" srcOrd="17" destOrd="0" presId="urn:microsoft.com/office/officeart/2008/layout/LinedList"/>
    <dgm:cxn modelId="{E4268207-46E1-4D75-8F39-CE3E520A05EA}" type="presParOf" srcId="{16CB5901-ED71-4F23-902D-1FF7631609B1}" destId="{A0DA18CA-9C39-4F80-B1AB-B0AB3D2A9220}" srcOrd="0" destOrd="0" presId="urn:microsoft.com/office/officeart/2008/layout/LinedList"/>
    <dgm:cxn modelId="{1CFE47B2-507A-4BB9-AA7B-6C0E9F51BFF4}" type="presParOf" srcId="{16CB5901-ED71-4F23-902D-1FF7631609B1}" destId="{53EFB74B-F1B2-4844-90B8-B0CD6441546D}" srcOrd="1" destOrd="0" presId="urn:microsoft.com/office/officeart/2008/layout/LinedList"/>
    <dgm:cxn modelId="{699AE18F-F7CA-46F2-93C8-3BA1789C117B}" type="presParOf" srcId="{5D313898-A0CB-40BF-AE42-FDAB6EBBC31E}" destId="{242B2B77-5E49-489F-A846-B5096C75B106}" srcOrd="18" destOrd="0" presId="urn:microsoft.com/office/officeart/2008/layout/LinedList"/>
    <dgm:cxn modelId="{241FDFEF-4ED7-413F-9C35-FD7C6187EA1B}" type="presParOf" srcId="{5D313898-A0CB-40BF-AE42-FDAB6EBBC31E}" destId="{FC8DF631-6A6C-4DB7-A8F0-C5858C3175B2}" srcOrd="19" destOrd="0" presId="urn:microsoft.com/office/officeart/2008/layout/LinedList"/>
    <dgm:cxn modelId="{4928ED8D-8EB6-41BF-867F-054F2072A3CE}" type="presParOf" srcId="{FC8DF631-6A6C-4DB7-A8F0-C5858C3175B2}" destId="{C74916B0-3A5D-45D5-BB78-A4DDD786F605}" srcOrd="0" destOrd="0" presId="urn:microsoft.com/office/officeart/2008/layout/LinedList"/>
    <dgm:cxn modelId="{F7C353CA-D98F-4786-A55C-C3222C47AB9A}" type="presParOf" srcId="{FC8DF631-6A6C-4DB7-A8F0-C5858C3175B2}" destId="{2B664EAE-BCDE-4D6E-A83E-F214B56E76FB}" srcOrd="1" destOrd="0" presId="urn:microsoft.com/office/officeart/2008/layout/LinedList"/>
    <dgm:cxn modelId="{67A37132-4452-4CC4-8FC8-EC61460F8802}" type="presParOf" srcId="{5D313898-A0CB-40BF-AE42-FDAB6EBBC31E}" destId="{19F78C45-697F-446E-8E2A-C49416099125}" srcOrd="20" destOrd="0" presId="urn:microsoft.com/office/officeart/2008/layout/LinedList"/>
    <dgm:cxn modelId="{EB6FF14C-4748-4DA5-B7DF-4EC83759B1EB}" type="presParOf" srcId="{5D313898-A0CB-40BF-AE42-FDAB6EBBC31E}" destId="{42ADE6BB-CC01-432E-AF47-021EEF08DE0A}" srcOrd="21" destOrd="0" presId="urn:microsoft.com/office/officeart/2008/layout/LinedList"/>
    <dgm:cxn modelId="{7DB37D97-6B7D-4D26-AA20-863AFC9CF9A0}" type="presParOf" srcId="{42ADE6BB-CC01-432E-AF47-021EEF08DE0A}" destId="{D7232A2D-38D3-4655-AD46-A9D9D8AA16D0}" srcOrd="0" destOrd="0" presId="urn:microsoft.com/office/officeart/2008/layout/LinedList"/>
    <dgm:cxn modelId="{BBCFD519-411F-4E0C-A1BE-C8EDE1515F6D}" type="presParOf" srcId="{42ADE6BB-CC01-432E-AF47-021EEF08DE0A}" destId="{5625C767-0213-44D9-BDA0-224B0A81C414}" srcOrd="1" destOrd="0" presId="urn:microsoft.com/office/officeart/2008/layout/LinedList"/>
    <dgm:cxn modelId="{C4DA9A93-BA8D-46A6-932E-5AA587C429A8}" type="presParOf" srcId="{5D313898-A0CB-40BF-AE42-FDAB6EBBC31E}" destId="{E9D0AB94-1C64-45F9-9896-5BD506FD3782}" srcOrd="22" destOrd="0" presId="urn:microsoft.com/office/officeart/2008/layout/LinedList"/>
    <dgm:cxn modelId="{DCF78ADE-9F3D-4CAF-BD68-7BFD01D20D2E}" type="presParOf" srcId="{5D313898-A0CB-40BF-AE42-FDAB6EBBC31E}" destId="{89D8D666-A520-4C78-A405-03AD756E0C06}" srcOrd="23" destOrd="0" presId="urn:microsoft.com/office/officeart/2008/layout/LinedList"/>
    <dgm:cxn modelId="{958272E3-15E3-4A51-864A-613EC9E1DEA8}" type="presParOf" srcId="{89D8D666-A520-4C78-A405-03AD756E0C06}" destId="{3184C4ED-B57A-49F3-B552-692B924A3DA9}" srcOrd="0" destOrd="0" presId="urn:microsoft.com/office/officeart/2008/layout/LinedList"/>
    <dgm:cxn modelId="{F3E1C458-A75F-4557-8521-DC5655E34675}" type="presParOf" srcId="{89D8D666-A520-4C78-A405-03AD756E0C06}" destId="{F736F99F-6772-4A73-9B4C-8651FA65ED3D}" srcOrd="1" destOrd="0" presId="urn:microsoft.com/office/officeart/2008/layout/LinedList"/>
    <dgm:cxn modelId="{C6A02D47-8F48-46CB-86CC-4AD9A7A1AC48}" type="presParOf" srcId="{5D313898-A0CB-40BF-AE42-FDAB6EBBC31E}" destId="{8282C693-7A66-49CB-A638-D4EA52C3DEEB}" srcOrd="24" destOrd="0" presId="urn:microsoft.com/office/officeart/2008/layout/LinedList"/>
    <dgm:cxn modelId="{9BCD9409-A50F-4071-A06A-1A5B05DBA976}" type="presParOf" srcId="{5D313898-A0CB-40BF-AE42-FDAB6EBBC31E}" destId="{8003D19F-E2EA-40AF-A68E-1FF830A73B48}" srcOrd="25" destOrd="0" presId="urn:microsoft.com/office/officeart/2008/layout/LinedList"/>
    <dgm:cxn modelId="{241D94E1-C119-4536-9B1A-BE0A0FD0FF04}" type="presParOf" srcId="{8003D19F-E2EA-40AF-A68E-1FF830A73B48}" destId="{F13CB7DA-75AA-439D-B1B0-FABA1C3FBC0A}" srcOrd="0" destOrd="0" presId="urn:microsoft.com/office/officeart/2008/layout/LinedList"/>
    <dgm:cxn modelId="{6366F6E7-CAA2-4EC9-A968-BBDA79FEE3A9}" type="presParOf" srcId="{8003D19F-E2EA-40AF-A68E-1FF830A73B48}" destId="{18EBCEA5-B45F-43CA-A9DB-8602FFBE05E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9AF11-40CC-41A1-9DAB-FB92ED816F2A}">
      <dsp:nvSpPr>
        <dsp:cNvPr id="0" name=""/>
        <dsp:cNvSpPr/>
      </dsp:nvSpPr>
      <dsp:spPr>
        <a:xfrm>
          <a:off x="0" y="350243"/>
          <a:ext cx="6263640" cy="155295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354076" rIns="486128" bIns="120904" numCol="1" spcCol="1270" anchor="t" anchorCtr="0">
          <a:noAutofit/>
        </a:bodyPr>
        <a:lstStyle/>
        <a:p>
          <a:pPr marL="171450" lvl="1" indent="-171450" algn="l" defTabSz="755650">
            <a:lnSpc>
              <a:spcPct val="90000"/>
            </a:lnSpc>
            <a:spcBef>
              <a:spcPct val="0"/>
            </a:spcBef>
            <a:spcAft>
              <a:spcPct val="15000"/>
            </a:spcAft>
            <a:buChar char="•"/>
          </a:pPr>
          <a:r>
            <a:rPr lang="nl-NL" sz="1700" kern="1200">
              <a:latin typeface="Calibri Light" panose="020F0302020204030204"/>
            </a:rPr>
            <a:t>Onderzoeksvragen</a:t>
          </a:r>
          <a:endParaRPr lang="nl-NL" sz="1700" kern="1200"/>
        </a:p>
        <a:p>
          <a:pPr marL="171450" lvl="1" indent="-171450" algn="l" defTabSz="755650">
            <a:lnSpc>
              <a:spcPct val="90000"/>
            </a:lnSpc>
            <a:spcBef>
              <a:spcPct val="0"/>
            </a:spcBef>
            <a:spcAft>
              <a:spcPct val="15000"/>
            </a:spcAft>
            <a:buChar char="•"/>
          </a:pPr>
          <a:r>
            <a:rPr lang="nl-NL" sz="1700" kern="1200" dirty="0"/>
            <a:t>Resultaten</a:t>
          </a:r>
        </a:p>
        <a:p>
          <a:pPr marL="171450" lvl="1" indent="-171450" algn="l" defTabSz="755650">
            <a:lnSpc>
              <a:spcPct val="90000"/>
            </a:lnSpc>
            <a:spcBef>
              <a:spcPct val="0"/>
            </a:spcBef>
            <a:spcAft>
              <a:spcPct val="15000"/>
            </a:spcAft>
            <a:buChar char="•"/>
          </a:pPr>
          <a:r>
            <a:rPr lang="nl-NL" sz="1700" kern="1200" dirty="0"/>
            <a:t>Klas vwo-6 studie </a:t>
          </a:r>
        </a:p>
        <a:p>
          <a:pPr marL="171450" lvl="1" indent="-171450" algn="l" defTabSz="755650">
            <a:lnSpc>
              <a:spcPct val="90000"/>
            </a:lnSpc>
            <a:spcBef>
              <a:spcPct val="0"/>
            </a:spcBef>
            <a:spcAft>
              <a:spcPct val="15000"/>
            </a:spcAft>
            <a:buChar char="•"/>
          </a:pPr>
          <a:r>
            <a:rPr lang="nl-NL" sz="1700" kern="1200" dirty="0"/>
            <a:t>Conclusie</a:t>
          </a:r>
        </a:p>
      </dsp:txBody>
      <dsp:txXfrm>
        <a:off x="0" y="350243"/>
        <a:ext cx="6263640" cy="1552950"/>
      </dsp:txXfrm>
    </dsp:sp>
    <dsp:sp modelId="{5DD79004-41CA-4E89-879D-311C577C755F}">
      <dsp:nvSpPr>
        <dsp:cNvPr id="0" name=""/>
        <dsp:cNvSpPr/>
      </dsp:nvSpPr>
      <dsp:spPr>
        <a:xfrm>
          <a:off x="313182" y="99323"/>
          <a:ext cx="4384548" cy="501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755650">
            <a:lnSpc>
              <a:spcPct val="90000"/>
            </a:lnSpc>
            <a:spcBef>
              <a:spcPct val="0"/>
            </a:spcBef>
            <a:spcAft>
              <a:spcPct val="35000"/>
            </a:spcAft>
            <a:buNone/>
          </a:pPr>
          <a:r>
            <a:rPr lang="nl-NL" sz="1700" kern="1200" dirty="0"/>
            <a:t>Kritisch denken</a:t>
          </a:r>
        </a:p>
      </dsp:txBody>
      <dsp:txXfrm>
        <a:off x="337680" y="123821"/>
        <a:ext cx="4335552" cy="452844"/>
      </dsp:txXfrm>
    </dsp:sp>
    <dsp:sp modelId="{2058157A-E628-4351-A0AE-6D1DFC277E51}">
      <dsp:nvSpPr>
        <dsp:cNvPr id="0" name=""/>
        <dsp:cNvSpPr/>
      </dsp:nvSpPr>
      <dsp:spPr>
        <a:xfrm>
          <a:off x="0" y="2245913"/>
          <a:ext cx="6263640" cy="315945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354076" rIns="486128" bIns="120904" numCol="1" spcCol="1270" anchor="t" anchorCtr="0">
          <a:noAutofit/>
        </a:bodyPr>
        <a:lstStyle/>
        <a:p>
          <a:pPr marL="171450" lvl="1" indent="-171450" algn="l" defTabSz="755650">
            <a:lnSpc>
              <a:spcPct val="90000"/>
            </a:lnSpc>
            <a:spcBef>
              <a:spcPct val="0"/>
            </a:spcBef>
            <a:spcAft>
              <a:spcPct val="15000"/>
            </a:spcAft>
            <a:buFont typeface="Arial" panose="020B0604020202020204" pitchFamily="34" charset="0"/>
            <a:buChar char="•"/>
          </a:pPr>
          <a:r>
            <a:rPr lang="nl-NL" sz="1700" kern="1200" dirty="0"/>
            <a:t>Literatuur: Wat is onderzocht aan ontwerpeducatie?</a:t>
          </a:r>
        </a:p>
        <a:p>
          <a:pPr marL="171450" lvl="1" indent="-171450" algn="l" defTabSz="755650">
            <a:lnSpc>
              <a:spcPct val="90000"/>
            </a:lnSpc>
            <a:spcBef>
              <a:spcPct val="0"/>
            </a:spcBef>
            <a:spcAft>
              <a:spcPct val="15000"/>
            </a:spcAft>
            <a:buFont typeface="Arial" panose="020B0604020202020204" pitchFamily="34" charset="0"/>
            <a:buChar char="•"/>
          </a:pPr>
          <a:endParaRPr lang="nl-NL" sz="1700" kern="1200" dirty="0"/>
        </a:p>
        <a:p>
          <a:pPr marL="171450" lvl="1" indent="-171450" algn="l" defTabSz="755650">
            <a:lnSpc>
              <a:spcPct val="90000"/>
            </a:lnSpc>
            <a:spcBef>
              <a:spcPct val="0"/>
            </a:spcBef>
            <a:spcAft>
              <a:spcPct val="15000"/>
            </a:spcAft>
            <a:buFont typeface="Arial" panose="020B0604020202020204" pitchFamily="34" charset="0"/>
            <a:buChar char="•"/>
          </a:pPr>
          <a:r>
            <a:rPr lang="nl-NL" sz="1700" kern="1200" dirty="0"/>
            <a:t>Brainstormen met </a:t>
          </a:r>
          <a:r>
            <a:rPr lang="nl-NL" sz="1700" kern="1200" dirty="0" err="1"/>
            <a:t>lessonup</a:t>
          </a:r>
          <a:r>
            <a:rPr lang="nl-NL" sz="1700" kern="1200" dirty="0"/>
            <a:t> over </a:t>
          </a:r>
          <a:r>
            <a:rPr lang="nl-NL" sz="1700" kern="1200" dirty="0" err="1"/>
            <a:t>mogelijkheiden</a:t>
          </a:r>
          <a:r>
            <a:rPr lang="nl-NL" sz="1700" kern="1200" dirty="0"/>
            <a:t> voor creativiteit bij scheikunde-practica</a:t>
          </a:r>
        </a:p>
        <a:p>
          <a:pPr marL="171450" lvl="1" indent="-171450" algn="l" defTabSz="755650">
            <a:lnSpc>
              <a:spcPct val="90000"/>
            </a:lnSpc>
            <a:spcBef>
              <a:spcPct val="0"/>
            </a:spcBef>
            <a:spcAft>
              <a:spcPct val="15000"/>
            </a:spcAft>
            <a:buFont typeface="Arial" panose="020B0604020202020204" pitchFamily="34" charset="0"/>
            <a:buChar char="•"/>
          </a:pPr>
          <a:endParaRPr lang="nl-NL" sz="1700" kern="1200" dirty="0"/>
        </a:p>
        <a:p>
          <a:pPr marL="171450" lvl="1" indent="-171450" algn="l" defTabSz="755650">
            <a:lnSpc>
              <a:spcPct val="90000"/>
            </a:lnSpc>
            <a:spcBef>
              <a:spcPct val="0"/>
            </a:spcBef>
            <a:spcAft>
              <a:spcPct val="15000"/>
            </a:spcAft>
            <a:buFont typeface="Arial" panose="020B0604020202020204" pitchFamily="34" charset="0"/>
            <a:buChar char="•"/>
          </a:pPr>
          <a:r>
            <a:rPr lang="nl-NL" sz="1700" kern="1200" dirty="0"/>
            <a:t>Terugkoppelen:</a:t>
          </a:r>
        </a:p>
        <a:p>
          <a:pPr marL="342900" lvl="2" indent="-171450" algn="l" defTabSz="755650">
            <a:lnSpc>
              <a:spcPct val="90000"/>
            </a:lnSpc>
            <a:spcBef>
              <a:spcPct val="0"/>
            </a:spcBef>
            <a:spcAft>
              <a:spcPct val="15000"/>
            </a:spcAft>
            <a:buFont typeface="Wingdings" panose="05000000000000000000" pitchFamily="2" charset="2"/>
            <a:buChar char="ü"/>
          </a:pPr>
          <a:r>
            <a:rPr lang="nl-NL" sz="1700" kern="1200"/>
            <a:t>Wat  doen we al creativiteit bij practica?</a:t>
          </a:r>
        </a:p>
        <a:p>
          <a:pPr marL="342900" lvl="2" indent="-171450" algn="l" defTabSz="755650">
            <a:lnSpc>
              <a:spcPct val="90000"/>
            </a:lnSpc>
            <a:spcBef>
              <a:spcPct val="0"/>
            </a:spcBef>
            <a:spcAft>
              <a:spcPct val="15000"/>
            </a:spcAft>
            <a:buChar char="•"/>
          </a:pPr>
          <a:r>
            <a:rPr lang="nl-NL" sz="1700" kern="1200"/>
            <a:t>Wat willen we nog meer doen? Hoe zouden we dat kunnen doen? </a:t>
          </a:r>
          <a:endParaRPr lang="en-US" sz="1700" kern="1200"/>
        </a:p>
        <a:p>
          <a:pPr marL="342900" lvl="2" indent="-171450" algn="l" defTabSz="755650">
            <a:lnSpc>
              <a:spcPct val="90000"/>
            </a:lnSpc>
            <a:spcBef>
              <a:spcPct val="0"/>
            </a:spcBef>
            <a:spcAft>
              <a:spcPct val="15000"/>
            </a:spcAft>
            <a:buChar char="•"/>
          </a:pPr>
          <a:r>
            <a:rPr lang="nl-NL" sz="1700" kern="1200"/>
            <a:t>Wat zouden we onderzocht willen hebben?</a:t>
          </a:r>
          <a:endParaRPr lang="en-US" sz="1700" kern="1200"/>
        </a:p>
      </dsp:txBody>
      <dsp:txXfrm>
        <a:off x="0" y="2245913"/>
        <a:ext cx="6263640" cy="3159450"/>
      </dsp:txXfrm>
    </dsp:sp>
    <dsp:sp modelId="{508219AE-9D92-4587-86C0-9EABE2D870DC}">
      <dsp:nvSpPr>
        <dsp:cNvPr id="0" name=""/>
        <dsp:cNvSpPr/>
      </dsp:nvSpPr>
      <dsp:spPr>
        <a:xfrm>
          <a:off x="313182" y="1994993"/>
          <a:ext cx="4384548" cy="501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755650">
            <a:lnSpc>
              <a:spcPct val="90000"/>
            </a:lnSpc>
            <a:spcBef>
              <a:spcPct val="0"/>
            </a:spcBef>
            <a:spcAft>
              <a:spcPct val="35000"/>
            </a:spcAft>
            <a:buNone/>
          </a:pPr>
          <a:r>
            <a:rPr lang="nl-NL" sz="1700" kern="1200" dirty="0"/>
            <a:t>Creatief denken</a:t>
          </a:r>
        </a:p>
      </dsp:txBody>
      <dsp:txXfrm>
        <a:off x="337680" y="2019491"/>
        <a:ext cx="4335552" cy="4528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67045-662A-4B43-8532-533063B04362}">
      <dsp:nvSpPr>
        <dsp:cNvPr id="0" name=""/>
        <dsp:cNvSpPr/>
      </dsp:nvSpPr>
      <dsp:spPr>
        <a:xfrm>
          <a:off x="0" y="132331"/>
          <a:ext cx="6263640" cy="1700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Ontwerpfixatie: vast blijven houden aan een beperkte set ideeën in het ontwerpproces</a:t>
          </a:r>
          <a:endParaRPr lang="en-US" sz="2400" kern="1200"/>
        </a:p>
      </dsp:txBody>
      <dsp:txXfrm>
        <a:off x="83016" y="215347"/>
        <a:ext cx="6097608" cy="1534563"/>
      </dsp:txXfrm>
    </dsp:sp>
    <dsp:sp modelId="{A4CF1123-EF50-40A2-B776-BCD47887936A}">
      <dsp:nvSpPr>
        <dsp:cNvPr id="0" name=""/>
        <dsp:cNvSpPr/>
      </dsp:nvSpPr>
      <dsp:spPr>
        <a:xfrm>
          <a:off x="0" y="1902046"/>
          <a:ext cx="6263640" cy="1700595"/>
        </a:xfrm>
        <a:prstGeom prst="roundRect">
          <a:avLst/>
        </a:prstGeom>
        <a:solidFill>
          <a:schemeClr val="accent2">
            <a:hueOff val="3183231"/>
            <a:satOff val="540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b="1" kern="1200" noProof="0" dirty="0"/>
            <a:t>Conceptfixatie: ontwerpfixatie tijdens een vroege fase in het ontwerpproces Jonge kinderen raken gehecht aan hun eerste ideeën (of voorbeelden) en blijven deze verdedigen.</a:t>
          </a:r>
          <a:endParaRPr lang="nl-NL" sz="2400" kern="1200" noProof="0" dirty="0"/>
        </a:p>
      </dsp:txBody>
      <dsp:txXfrm>
        <a:off x="83016" y="1985062"/>
        <a:ext cx="6097608" cy="1534563"/>
      </dsp:txXfrm>
    </dsp:sp>
    <dsp:sp modelId="{EA374566-1B32-4983-BEED-765E27014537}">
      <dsp:nvSpPr>
        <dsp:cNvPr id="0" name=""/>
        <dsp:cNvSpPr/>
      </dsp:nvSpPr>
      <dsp:spPr>
        <a:xfrm>
          <a:off x="0" y="3671761"/>
          <a:ext cx="6263640" cy="1700595"/>
        </a:xfrm>
        <a:prstGeom prst="roundRect">
          <a:avLst/>
        </a:prstGeom>
        <a:solidFill>
          <a:schemeClr val="accent2">
            <a:hueOff val="6366461"/>
            <a:satOff val="10800"/>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err="1"/>
            <a:t>Fixatie</a:t>
          </a:r>
          <a:r>
            <a:rPr lang="en-US" sz="2400" b="1" kern="1200" dirty="0"/>
            <a:t> op </a:t>
          </a:r>
          <a:r>
            <a:rPr lang="en-US" sz="2400" b="1" kern="1200" dirty="0" err="1"/>
            <a:t>creatief</a:t>
          </a:r>
          <a:r>
            <a:rPr lang="en-US" sz="2400" b="1" kern="1200" dirty="0"/>
            <a:t> </a:t>
          </a:r>
          <a:r>
            <a:rPr lang="en-US" sz="2400" b="1" kern="1200" dirty="0" err="1"/>
            <a:t>zijn</a:t>
          </a:r>
          <a:r>
            <a:rPr lang="en-US" sz="2400" b="1" kern="1200" dirty="0"/>
            <a:t>: </a:t>
          </a:r>
          <a:r>
            <a:rPr lang="en-US" sz="2400" b="1" kern="1200" dirty="0" err="1"/>
            <a:t>continu</a:t>
          </a:r>
          <a:r>
            <a:rPr lang="en-US" sz="2400" b="1" kern="1200" dirty="0"/>
            <a:t> </a:t>
          </a:r>
          <a:r>
            <a:rPr lang="en-US" sz="2400" b="1" kern="1200" dirty="0" err="1"/>
            <a:t>blijven</a:t>
          </a:r>
          <a:r>
            <a:rPr lang="en-US" sz="2400" b="1" kern="1200" dirty="0"/>
            <a:t> </a:t>
          </a:r>
          <a:r>
            <a:rPr lang="en-US" sz="2400" b="1" kern="1200" dirty="0" err="1"/>
            <a:t>zoeken</a:t>
          </a:r>
          <a:r>
            <a:rPr lang="en-US" sz="2400" b="1" kern="1200" dirty="0"/>
            <a:t> </a:t>
          </a:r>
          <a:r>
            <a:rPr lang="en-US" sz="2400" b="1" kern="1200" dirty="0" err="1"/>
            <a:t>naar</a:t>
          </a:r>
          <a:r>
            <a:rPr lang="en-US" sz="2400" b="1" kern="1200" dirty="0"/>
            <a:t> </a:t>
          </a:r>
          <a:r>
            <a:rPr lang="en-US" sz="2400" b="1" kern="1200" dirty="0" err="1"/>
            <a:t>een</a:t>
          </a:r>
          <a:r>
            <a:rPr lang="en-US" sz="2400" b="1" kern="1200" dirty="0"/>
            <a:t> </a:t>
          </a:r>
          <a:r>
            <a:rPr lang="en-US" sz="2400" b="1" kern="1200" dirty="0" err="1"/>
            <a:t>uitbreiding</a:t>
          </a:r>
          <a:r>
            <a:rPr lang="en-US" sz="2400" b="1" kern="1200" dirty="0"/>
            <a:t> van de set van </a:t>
          </a:r>
          <a:r>
            <a:rPr lang="en-US" sz="2400" b="1" kern="1200" dirty="0" err="1"/>
            <a:t>ideeën</a:t>
          </a:r>
          <a:r>
            <a:rPr lang="en-US" sz="2400" b="1" kern="1200" dirty="0"/>
            <a:t> </a:t>
          </a:r>
          <a:r>
            <a:rPr lang="en-US" sz="2400" b="1" kern="1200" dirty="0" err="1"/>
            <a:t>en</a:t>
          </a:r>
          <a:r>
            <a:rPr lang="en-US" sz="2400" b="1" kern="1200" dirty="0"/>
            <a:t> </a:t>
          </a:r>
          <a:r>
            <a:rPr lang="en-US" sz="2400" b="1" kern="1200" dirty="0" err="1"/>
            <a:t>mogelijke</a:t>
          </a:r>
          <a:r>
            <a:rPr lang="en-US" sz="2400" b="1" kern="1200" dirty="0"/>
            <a:t> </a:t>
          </a:r>
          <a:r>
            <a:rPr lang="en-US" sz="2400" b="1" kern="1200" dirty="0" err="1"/>
            <a:t>oplossingen</a:t>
          </a:r>
          <a:r>
            <a:rPr lang="en-US" sz="2400" b="1" kern="1200" dirty="0"/>
            <a:t> </a:t>
          </a:r>
          <a:r>
            <a:rPr lang="en-US" sz="2400" b="1" kern="1200" dirty="0" err="1"/>
            <a:t>zonder</a:t>
          </a:r>
          <a:r>
            <a:rPr lang="en-US" sz="2400" b="1" kern="1200" dirty="0"/>
            <a:t> </a:t>
          </a:r>
          <a:r>
            <a:rPr lang="en-US" sz="2400" b="1" kern="1200" dirty="0" err="1"/>
            <a:t>ze</a:t>
          </a:r>
          <a:r>
            <a:rPr lang="en-US" sz="2400" b="1" kern="1200" dirty="0"/>
            <a:t> </a:t>
          </a:r>
          <a:r>
            <a:rPr lang="en-US" sz="2400" b="1" kern="1200" dirty="0" err="1"/>
            <a:t>kritisch</a:t>
          </a:r>
          <a:r>
            <a:rPr lang="en-US" sz="2400" b="1" kern="1200" dirty="0"/>
            <a:t> </a:t>
          </a:r>
          <a:r>
            <a:rPr lang="en-US" sz="2400" b="1" kern="1200" dirty="0" err="1"/>
            <a:t>te</a:t>
          </a:r>
          <a:r>
            <a:rPr lang="en-US" sz="2400" b="1" kern="1200" dirty="0"/>
            <a:t> </a:t>
          </a:r>
          <a:r>
            <a:rPr lang="en-US" sz="2400" b="1" kern="1200" dirty="0" err="1"/>
            <a:t>evalueren</a:t>
          </a:r>
          <a:r>
            <a:rPr lang="en-US" sz="2400" b="1" kern="1200" dirty="0"/>
            <a:t> of </a:t>
          </a:r>
          <a:r>
            <a:rPr lang="en-US" sz="2400" b="1" kern="1200" dirty="0" err="1"/>
            <a:t>te</a:t>
          </a:r>
          <a:r>
            <a:rPr lang="en-US" sz="2400" b="1" kern="1200" dirty="0"/>
            <a:t> </a:t>
          </a:r>
          <a:r>
            <a:rPr lang="en-US" sz="2400" b="1" kern="1200" dirty="0" err="1"/>
            <a:t>testen</a:t>
          </a:r>
          <a:r>
            <a:rPr lang="en-US" sz="2400" b="1" kern="1200" dirty="0"/>
            <a:t>.</a:t>
          </a:r>
          <a:endParaRPr lang="en-US" sz="2400" kern="1200" dirty="0"/>
        </a:p>
      </dsp:txBody>
      <dsp:txXfrm>
        <a:off x="83016" y="3754777"/>
        <a:ext cx="6097608" cy="15345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5F468-E673-4546-BF44-E87006DF11B1}">
      <dsp:nvSpPr>
        <dsp:cNvPr id="0" name=""/>
        <dsp:cNvSpPr/>
      </dsp:nvSpPr>
      <dsp:spPr>
        <a:xfrm>
          <a:off x="0" y="447263"/>
          <a:ext cx="6263640" cy="11115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dirty="0"/>
            <a:t>Invloed van ontwerpvoorbeelden: aantal, nabijheid, gedetailleerdheid, diversiteit, herkenbaarheid, timing van de voorbeelden.</a:t>
          </a:r>
          <a:endParaRPr lang="en-US" sz="2000" kern="1200" dirty="0"/>
        </a:p>
      </dsp:txBody>
      <dsp:txXfrm>
        <a:off x="54259" y="501522"/>
        <a:ext cx="6155122" cy="1002982"/>
      </dsp:txXfrm>
    </dsp:sp>
    <dsp:sp modelId="{41D68890-A1F3-4DB2-983C-F108CFABED98}">
      <dsp:nvSpPr>
        <dsp:cNvPr id="0" name=""/>
        <dsp:cNvSpPr/>
      </dsp:nvSpPr>
      <dsp:spPr>
        <a:xfrm>
          <a:off x="0" y="1613483"/>
          <a:ext cx="6263640" cy="11115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dirty="0"/>
            <a:t>Opzet van het ontwerpopdracht: Hoe abstract / concreet geformuleerd, limitering van reproductie van voorbeelden, beschikbare tijd, worden ideeën uitgetest in de praktijk.</a:t>
          </a:r>
          <a:endParaRPr lang="en-US" sz="1900" kern="1200" dirty="0"/>
        </a:p>
      </dsp:txBody>
      <dsp:txXfrm>
        <a:off x="54259" y="1667742"/>
        <a:ext cx="6155122" cy="1002982"/>
      </dsp:txXfrm>
    </dsp:sp>
    <dsp:sp modelId="{0E7F5221-66D5-4BBE-833E-2C8A4B91A990}">
      <dsp:nvSpPr>
        <dsp:cNvPr id="0" name=""/>
        <dsp:cNvSpPr/>
      </dsp:nvSpPr>
      <dsp:spPr>
        <a:xfrm>
          <a:off x="0" y="2779704"/>
          <a:ext cx="6263640" cy="11115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dirty="0"/>
            <a:t>Feedback: Hoe, wanneer en waarop? </a:t>
          </a:r>
          <a:endParaRPr lang="en-US" sz="1900" kern="1200" dirty="0"/>
        </a:p>
      </dsp:txBody>
      <dsp:txXfrm>
        <a:off x="54259" y="2833963"/>
        <a:ext cx="6155122" cy="1002982"/>
      </dsp:txXfrm>
    </dsp:sp>
    <dsp:sp modelId="{EEC416BA-8C6D-427E-B3F8-6971EA59AEC2}">
      <dsp:nvSpPr>
        <dsp:cNvPr id="0" name=""/>
        <dsp:cNvSpPr/>
      </dsp:nvSpPr>
      <dsp:spPr>
        <a:xfrm>
          <a:off x="0" y="3945924"/>
          <a:ext cx="6263640" cy="11115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dirty="0"/>
            <a:t>Meten van creativiteit: Hoe? aantal en diversiteit van gegenereerde voorbeelden, creativiteit van één eindproduct.</a:t>
          </a:r>
        </a:p>
      </dsp:txBody>
      <dsp:txXfrm>
        <a:off x="54259" y="4000183"/>
        <a:ext cx="6155122" cy="10029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252B-E9A9-407A-ABBC-FA72C5F72AA0}">
      <dsp:nvSpPr>
        <dsp:cNvPr id="0" name=""/>
        <dsp:cNvSpPr/>
      </dsp:nvSpPr>
      <dsp:spPr>
        <a:xfrm rot="5400000">
          <a:off x="-465923" y="467039"/>
          <a:ext cx="3106154" cy="2174308"/>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nl-NL" sz="3100" kern="1200" dirty="0"/>
            <a:t>voorbeelden</a:t>
          </a:r>
        </a:p>
      </dsp:txBody>
      <dsp:txXfrm rot="-5400000">
        <a:off x="0" y="1088270"/>
        <a:ext cx="2174308" cy="931846"/>
      </dsp:txXfrm>
    </dsp:sp>
    <dsp:sp modelId="{B3FBBD7B-FEBC-478B-8331-AC67B49F209B}">
      <dsp:nvSpPr>
        <dsp:cNvPr id="0" name=""/>
        <dsp:cNvSpPr/>
      </dsp:nvSpPr>
      <dsp:spPr>
        <a:xfrm rot="5400000">
          <a:off x="5652583" y="-3478275"/>
          <a:ext cx="2019000" cy="8975551"/>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i="1" kern="1200" dirty="0"/>
            <a:t>Aantal: </a:t>
          </a:r>
          <a:r>
            <a:rPr lang="nl-NL" sz="1400" kern="1200" dirty="0"/>
            <a:t>maakt niet zo uit</a:t>
          </a:r>
        </a:p>
        <a:p>
          <a:pPr marL="114300" lvl="1" indent="-114300" algn="l" defTabSz="622300">
            <a:lnSpc>
              <a:spcPct val="90000"/>
            </a:lnSpc>
            <a:spcBef>
              <a:spcPct val="0"/>
            </a:spcBef>
            <a:spcAft>
              <a:spcPct val="15000"/>
            </a:spcAft>
            <a:buChar char="•"/>
          </a:pPr>
          <a:r>
            <a:rPr lang="nl-NL" sz="1400" i="1" kern="1200" dirty="0"/>
            <a:t>Waarheidsgetrouwheid: </a:t>
          </a:r>
          <a:r>
            <a:rPr lang="nl-NL" sz="1400" kern="1200" dirty="0"/>
            <a:t>minder waarheidsgetrouw, meer creatief eindproduct. Liever tekeningen dan foto’s.</a:t>
          </a:r>
        </a:p>
        <a:p>
          <a:pPr marL="114300" lvl="1" indent="-114300" algn="l" defTabSz="622300">
            <a:lnSpc>
              <a:spcPct val="90000"/>
            </a:lnSpc>
            <a:spcBef>
              <a:spcPct val="0"/>
            </a:spcBef>
            <a:spcAft>
              <a:spcPct val="15000"/>
            </a:spcAft>
            <a:buChar char="•"/>
          </a:pPr>
          <a:r>
            <a:rPr lang="nl-NL" sz="1400" i="1" kern="1200" dirty="0"/>
            <a:t>Timing: </a:t>
          </a:r>
          <a:r>
            <a:rPr lang="nl-NL" sz="1400" i="0" kern="1200" dirty="0"/>
            <a:t>extra</a:t>
          </a:r>
          <a:r>
            <a:rPr lang="nl-NL" sz="1400" i="1" kern="1200" dirty="0"/>
            <a:t> s</a:t>
          </a:r>
          <a:r>
            <a:rPr lang="nl-NL" sz="1400" i="0" kern="1200" dirty="0"/>
            <a:t>timuli </a:t>
          </a:r>
          <a:r>
            <a:rPr lang="nl-NL" sz="1400" kern="1200" dirty="0"/>
            <a:t>geven op moment dat de leerling vastzit en hier om vraagt.</a:t>
          </a:r>
        </a:p>
        <a:p>
          <a:pPr marL="114300" lvl="1" indent="-114300" algn="l" defTabSz="622300">
            <a:lnSpc>
              <a:spcPct val="90000"/>
            </a:lnSpc>
            <a:spcBef>
              <a:spcPct val="0"/>
            </a:spcBef>
            <a:spcAft>
              <a:spcPct val="15000"/>
            </a:spcAft>
            <a:buChar char="•"/>
          </a:pPr>
          <a:r>
            <a:rPr lang="nl-NL" sz="1400" i="1" kern="1200" dirty="0"/>
            <a:t>Nabijheid voorbeeld. </a:t>
          </a:r>
          <a:r>
            <a:rPr lang="nl-NL" sz="1400" i="0" kern="1200" dirty="0"/>
            <a:t>Wisselende resultaten. Niet te ver weg en niet te dichtbij. Positieve resultaten wanneer deelnemers worden gestimuleerd met oplossingen uit de natuur.</a:t>
          </a:r>
          <a:r>
            <a:rPr lang="nl-NL" sz="1400" kern="1200" dirty="0"/>
            <a:t> </a:t>
          </a:r>
          <a:endParaRPr lang="nl-NL" sz="1400" i="0" kern="1200" dirty="0"/>
        </a:p>
        <a:p>
          <a:pPr marL="114300" lvl="1" indent="-114300" algn="l" defTabSz="622300">
            <a:lnSpc>
              <a:spcPct val="90000"/>
            </a:lnSpc>
            <a:spcBef>
              <a:spcPct val="0"/>
            </a:spcBef>
            <a:spcAft>
              <a:spcPct val="15000"/>
            </a:spcAft>
            <a:buChar char="•"/>
          </a:pPr>
          <a:r>
            <a:rPr lang="nl-NL" sz="1400" i="1" kern="1200" dirty="0"/>
            <a:t>Diversiteit</a:t>
          </a:r>
          <a:r>
            <a:rPr lang="nl-NL" sz="1400" kern="1200" dirty="0"/>
            <a:t> van voorbeelden stimuleert creativiteit.</a:t>
          </a:r>
        </a:p>
        <a:p>
          <a:pPr marL="114300" lvl="1" indent="-114300" algn="l" defTabSz="622300">
            <a:lnSpc>
              <a:spcPct val="90000"/>
            </a:lnSpc>
            <a:spcBef>
              <a:spcPct val="0"/>
            </a:spcBef>
            <a:spcAft>
              <a:spcPct val="15000"/>
            </a:spcAft>
            <a:buChar char="•"/>
          </a:pPr>
          <a:r>
            <a:rPr lang="nl-NL" sz="1400" i="1" kern="1200" dirty="0"/>
            <a:t>Ervaring: </a:t>
          </a:r>
          <a:r>
            <a:rPr lang="nl-NL" sz="1400" i="0" kern="1200" dirty="0"/>
            <a:t>zonder externe stimuli vallen ervaren ontwerpers (</a:t>
          </a:r>
          <a:r>
            <a:rPr lang="nl-NL" sz="1400" i="0" kern="1200" dirty="0" err="1"/>
            <a:t>hogerejaars</a:t>
          </a:r>
          <a:r>
            <a:rPr lang="nl-NL" sz="1400" i="0" kern="1200" dirty="0"/>
            <a:t> ontwerpstudenten) vaker terug op de principes van hun eerdere ontwerpen, maar met een nieuw voorbeeld komen ze juist vaker met meer nieuwe oplossingen. </a:t>
          </a:r>
        </a:p>
      </dsp:txBody>
      <dsp:txXfrm rot="-5400000">
        <a:off x="2174308" y="98559"/>
        <a:ext cx="8876992" cy="1821882"/>
      </dsp:txXfrm>
    </dsp:sp>
    <dsp:sp modelId="{AAAAC689-87C3-4F14-80E1-44D5BA08EBD4}">
      <dsp:nvSpPr>
        <dsp:cNvPr id="0" name=""/>
        <dsp:cNvSpPr/>
      </dsp:nvSpPr>
      <dsp:spPr>
        <a:xfrm rot="5400000">
          <a:off x="-465923" y="3292798"/>
          <a:ext cx="3106154" cy="2174308"/>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nl-NL" sz="3100" kern="1200" dirty="0"/>
            <a:t>opzet van de opdracht</a:t>
          </a:r>
        </a:p>
      </dsp:txBody>
      <dsp:txXfrm rot="-5400000">
        <a:off x="0" y="3914029"/>
        <a:ext cx="2174308" cy="931846"/>
      </dsp:txXfrm>
    </dsp:sp>
    <dsp:sp modelId="{469FA720-61C1-4BCA-AEA0-C00D91964CE3}">
      <dsp:nvSpPr>
        <dsp:cNvPr id="0" name=""/>
        <dsp:cNvSpPr/>
      </dsp:nvSpPr>
      <dsp:spPr>
        <a:xfrm rot="5400000">
          <a:off x="5652583" y="-651400"/>
          <a:ext cx="2019000" cy="8975551"/>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i="1" kern="1200" dirty="0"/>
            <a:t>Abstract</a:t>
          </a:r>
          <a:r>
            <a:rPr lang="nl-NL" sz="1400" kern="1200" dirty="0"/>
            <a:t> stimuleert divergentie, </a:t>
          </a:r>
          <a:r>
            <a:rPr lang="nl-NL" sz="1400" i="1" kern="1200" dirty="0"/>
            <a:t>concreet</a:t>
          </a:r>
          <a:r>
            <a:rPr lang="nl-NL" sz="1400" kern="1200" dirty="0"/>
            <a:t> stimuleert convergentie. </a:t>
          </a:r>
          <a:endParaRPr lang="nl-NL" sz="1100" kern="1200" dirty="0"/>
        </a:p>
        <a:p>
          <a:pPr marL="114300" lvl="1" indent="-114300" algn="l" defTabSz="622300">
            <a:lnSpc>
              <a:spcPct val="90000"/>
            </a:lnSpc>
            <a:spcBef>
              <a:spcPct val="0"/>
            </a:spcBef>
            <a:spcAft>
              <a:spcPct val="15000"/>
            </a:spcAft>
            <a:buChar char="•"/>
          </a:pPr>
          <a:r>
            <a:rPr lang="nl-NL" sz="1400" b="1" i="1" kern="1200" dirty="0"/>
            <a:t>Plotseling onderbreken</a:t>
          </a:r>
          <a:r>
            <a:rPr lang="nl-NL" sz="1400" b="1" kern="1200" dirty="0"/>
            <a:t> van het proces: zorgt voor meer ontwerpfixatie</a:t>
          </a:r>
          <a:r>
            <a:rPr lang="nl-NL" sz="1400" kern="1200" dirty="0"/>
            <a:t>.</a:t>
          </a:r>
        </a:p>
        <a:p>
          <a:pPr marL="114300" lvl="1" indent="-114300" algn="l" defTabSz="622300">
            <a:lnSpc>
              <a:spcPct val="90000"/>
            </a:lnSpc>
            <a:spcBef>
              <a:spcPct val="0"/>
            </a:spcBef>
            <a:spcAft>
              <a:spcPct val="15000"/>
            </a:spcAft>
            <a:buChar char="•"/>
          </a:pPr>
          <a:r>
            <a:rPr lang="nl-NL" sz="1400" i="1" kern="1200" dirty="0"/>
            <a:t>Tijd</a:t>
          </a:r>
          <a:r>
            <a:rPr lang="nl-NL" sz="1400" kern="1200" dirty="0"/>
            <a:t>: tijdsdruk geeft meer ideeën per tijdseenheid, maar minder diversiteit en creativiteit.</a:t>
          </a:r>
        </a:p>
        <a:p>
          <a:pPr marL="114300" lvl="1" indent="-114300" algn="l" defTabSz="622300">
            <a:lnSpc>
              <a:spcPct val="90000"/>
            </a:lnSpc>
            <a:spcBef>
              <a:spcPct val="0"/>
            </a:spcBef>
            <a:spcAft>
              <a:spcPct val="15000"/>
            </a:spcAft>
            <a:buChar char="•"/>
          </a:pPr>
          <a:r>
            <a:rPr lang="nl-NL" sz="1400" b="0" i="1" kern="1200" dirty="0"/>
            <a:t>Prototypes</a:t>
          </a:r>
          <a:r>
            <a:rPr lang="nl-NL" sz="1400" b="0" i="0" kern="1200" dirty="0"/>
            <a:t> maken bevordert creativiteit en voorkomt fixatie.</a:t>
          </a:r>
        </a:p>
        <a:p>
          <a:pPr marL="114300" lvl="1" indent="-114300" algn="l" defTabSz="622300">
            <a:lnSpc>
              <a:spcPct val="90000"/>
            </a:lnSpc>
            <a:spcBef>
              <a:spcPct val="0"/>
            </a:spcBef>
            <a:spcAft>
              <a:spcPct val="15000"/>
            </a:spcAft>
            <a:buChar char="•"/>
          </a:pPr>
          <a:r>
            <a:rPr lang="nl-NL" sz="1400" i="1" kern="1200" dirty="0"/>
            <a:t>Groepsgrootte</a:t>
          </a:r>
          <a:r>
            <a:rPr lang="nl-NL" sz="1400" kern="1200" dirty="0"/>
            <a:t>. Meestal zijn de resultaten van groepen beter dan van individuen. Samenvoegeffect? Een groep is zo goed als zijn beste individu?</a:t>
          </a:r>
        </a:p>
      </dsp:txBody>
      <dsp:txXfrm rot="-5400000">
        <a:off x="2174308" y="2925434"/>
        <a:ext cx="8876992" cy="18218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BF299-E407-43E2-B96B-6823A0FFAEFC}">
      <dsp:nvSpPr>
        <dsp:cNvPr id="0" name=""/>
        <dsp:cNvSpPr/>
      </dsp:nvSpPr>
      <dsp:spPr>
        <a:xfrm>
          <a:off x="0" y="1545993"/>
          <a:ext cx="8128000" cy="579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F1FB6F-D097-421F-87D9-B1F2F0B180BF}">
      <dsp:nvSpPr>
        <dsp:cNvPr id="0" name=""/>
        <dsp:cNvSpPr/>
      </dsp:nvSpPr>
      <dsp:spPr>
        <a:xfrm>
          <a:off x="406400" y="1206513"/>
          <a:ext cx="5689600" cy="678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22350">
            <a:lnSpc>
              <a:spcPct val="90000"/>
            </a:lnSpc>
            <a:spcBef>
              <a:spcPct val="0"/>
            </a:spcBef>
            <a:spcAft>
              <a:spcPct val="35000"/>
            </a:spcAft>
            <a:buNone/>
          </a:pPr>
          <a:r>
            <a:rPr lang="nl-NL" sz="2300" kern="1200" dirty="0"/>
            <a:t>Wil je weten wat je meet ? </a:t>
          </a:r>
        </a:p>
      </dsp:txBody>
      <dsp:txXfrm>
        <a:off x="439544" y="1239657"/>
        <a:ext cx="5623312" cy="612672"/>
      </dsp:txXfrm>
    </dsp:sp>
    <dsp:sp modelId="{10D4D228-42F6-47FA-8561-AF02B6BF9D81}">
      <dsp:nvSpPr>
        <dsp:cNvPr id="0" name=""/>
        <dsp:cNvSpPr/>
      </dsp:nvSpPr>
      <dsp:spPr>
        <a:xfrm>
          <a:off x="0" y="2589273"/>
          <a:ext cx="8128000" cy="579600"/>
        </a:xfrm>
        <a:prstGeom prst="rect">
          <a:avLst/>
        </a:prstGeom>
        <a:solidFill>
          <a:schemeClr val="lt1">
            <a:alpha val="90000"/>
            <a:hueOff val="0"/>
            <a:satOff val="0"/>
            <a:lumOff val="0"/>
            <a:alphaOff val="0"/>
          </a:schemeClr>
        </a:solidFill>
        <a:ln w="12700" cap="flat" cmpd="sng" algn="ctr">
          <a:solidFill>
            <a:schemeClr val="accent4">
              <a:hueOff val="-5598875"/>
              <a:satOff val="2630"/>
              <a:lumOff val="98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B5813E-7299-4B6E-9FAE-5871E174B342}">
      <dsp:nvSpPr>
        <dsp:cNvPr id="0" name=""/>
        <dsp:cNvSpPr/>
      </dsp:nvSpPr>
      <dsp:spPr>
        <a:xfrm>
          <a:off x="415828" y="2193229"/>
          <a:ext cx="5689600" cy="678960"/>
        </a:xfrm>
        <a:prstGeom prst="roundRect">
          <a:avLst/>
        </a:prstGeom>
        <a:solidFill>
          <a:schemeClr val="accent4">
            <a:hueOff val="-5598875"/>
            <a:satOff val="2630"/>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22350">
            <a:lnSpc>
              <a:spcPct val="90000"/>
            </a:lnSpc>
            <a:spcBef>
              <a:spcPct val="0"/>
            </a:spcBef>
            <a:spcAft>
              <a:spcPct val="35000"/>
            </a:spcAft>
            <a:buNone/>
          </a:pPr>
          <a:r>
            <a:rPr lang="nl-NL" sz="2300" kern="1200" dirty="0"/>
            <a:t>Wat doe je met onverwachte observaties? </a:t>
          </a:r>
        </a:p>
      </dsp:txBody>
      <dsp:txXfrm>
        <a:off x="448972" y="2226373"/>
        <a:ext cx="5623312" cy="612672"/>
      </dsp:txXfrm>
    </dsp:sp>
    <dsp:sp modelId="{7AA44F30-A91B-48A0-BAAF-4095DC74DE72}">
      <dsp:nvSpPr>
        <dsp:cNvPr id="0" name=""/>
        <dsp:cNvSpPr/>
      </dsp:nvSpPr>
      <dsp:spPr>
        <a:xfrm>
          <a:off x="0" y="3632553"/>
          <a:ext cx="8128000" cy="579600"/>
        </a:xfrm>
        <a:prstGeom prst="rect">
          <a:avLst/>
        </a:prstGeom>
        <a:solidFill>
          <a:schemeClr val="lt1">
            <a:alpha val="90000"/>
            <a:hueOff val="0"/>
            <a:satOff val="0"/>
            <a:lumOff val="0"/>
            <a:alphaOff val="0"/>
          </a:schemeClr>
        </a:solidFill>
        <a:ln w="12700" cap="flat" cmpd="sng" algn="ctr">
          <a:solidFill>
            <a:schemeClr val="accent4">
              <a:hueOff val="-11197749"/>
              <a:satOff val="5260"/>
              <a:lumOff val="19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D5990C-BA1D-4AAA-961B-5105D7886B38}">
      <dsp:nvSpPr>
        <dsp:cNvPr id="0" name=""/>
        <dsp:cNvSpPr/>
      </dsp:nvSpPr>
      <dsp:spPr>
        <a:xfrm>
          <a:off x="406400" y="3293073"/>
          <a:ext cx="5689600" cy="678960"/>
        </a:xfrm>
        <a:prstGeom prst="roundRect">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nl-NL" sz="2400" kern="1200" dirty="0"/>
            <a:t>Hoe zie je je eigen kritisch denken en het niveau van je onderzoek?  </a:t>
          </a:r>
        </a:p>
      </dsp:txBody>
      <dsp:txXfrm>
        <a:off x="439544" y="3326217"/>
        <a:ext cx="5623312" cy="612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7F4DF-D12B-4727-92A6-D71AC9F593E6}">
      <dsp:nvSpPr>
        <dsp:cNvPr id="0" name=""/>
        <dsp:cNvSpPr/>
      </dsp:nvSpPr>
      <dsp:spPr>
        <a:xfrm>
          <a:off x="2625312" y="0"/>
          <a:ext cx="3739066" cy="16911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nl-NL" sz="3100" kern="1200" dirty="0"/>
            <a:t>Scheikundige theorie</a:t>
          </a:r>
        </a:p>
      </dsp:txBody>
      <dsp:txXfrm>
        <a:off x="2625312" y="0"/>
        <a:ext cx="3739066" cy="1691120"/>
      </dsp:txXfrm>
    </dsp:sp>
    <dsp:sp modelId="{62F8309E-74AD-494A-81A3-EBD98A5EC927}">
      <dsp:nvSpPr>
        <dsp:cNvPr id="0" name=""/>
        <dsp:cNvSpPr/>
      </dsp:nvSpPr>
      <dsp:spPr>
        <a:xfrm>
          <a:off x="693049" y="98625"/>
          <a:ext cx="1674208" cy="1691120"/>
        </a:xfrm>
        <a:prstGeom prst="rect">
          <a:avLst/>
        </a:prstGeom>
        <a:blipFill rotWithShape="1">
          <a:blip xmlns:r="http://schemas.openxmlformats.org/officeDocument/2006/relationships" r:embed="rId1"/>
          <a:srcRect/>
          <a:stretch>
            <a:fillRect l="-40000" r="-4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7BB594-DE66-4787-A414-81628FE8E186}">
      <dsp:nvSpPr>
        <dsp:cNvPr id="0" name=""/>
        <dsp:cNvSpPr/>
      </dsp:nvSpPr>
      <dsp:spPr>
        <a:xfrm>
          <a:off x="772390" y="1972284"/>
          <a:ext cx="3739066" cy="16911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nl-NL" sz="3100" kern="1200" dirty="0"/>
            <a:t>Praktische instructies (schriftelijk en mondeling)</a:t>
          </a:r>
        </a:p>
      </dsp:txBody>
      <dsp:txXfrm>
        <a:off x="772390" y="1972284"/>
        <a:ext cx="3739066" cy="1691120"/>
      </dsp:txXfrm>
    </dsp:sp>
    <dsp:sp modelId="{28520DA5-44E3-4EBB-929C-84D53DB57EB2}">
      <dsp:nvSpPr>
        <dsp:cNvPr id="0" name=""/>
        <dsp:cNvSpPr/>
      </dsp:nvSpPr>
      <dsp:spPr>
        <a:xfrm>
          <a:off x="4678878" y="1897554"/>
          <a:ext cx="1674208" cy="1691120"/>
        </a:xfrm>
        <a:prstGeom prst="rect">
          <a:avLst/>
        </a:prstGeom>
        <a:blipFill rotWithShape="1">
          <a:blip xmlns:r="http://schemas.openxmlformats.org/officeDocument/2006/relationships" r:embed="rId2"/>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BBB6F6-75D1-4DE2-925A-FE4D1D6DBF60}">
      <dsp:nvSpPr>
        <dsp:cNvPr id="0" name=""/>
        <dsp:cNvSpPr/>
      </dsp:nvSpPr>
      <dsp:spPr>
        <a:xfrm>
          <a:off x="2614020" y="3942439"/>
          <a:ext cx="3739066" cy="16911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nl-NL" sz="3100" kern="1200" dirty="0"/>
            <a:t>Waarnemingen vanuit het experiment</a:t>
          </a:r>
        </a:p>
      </dsp:txBody>
      <dsp:txXfrm>
        <a:off x="2614020" y="3942439"/>
        <a:ext cx="3739066" cy="1691120"/>
      </dsp:txXfrm>
    </dsp:sp>
    <dsp:sp modelId="{7A095824-DEA1-4585-9448-E459D91CBA94}">
      <dsp:nvSpPr>
        <dsp:cNvPr id="0" name=""/>
        <dsp:cNvSpPr/>
      </dsp:nvSpPr>
      <dsp:spPr>
        <a:xfrm>
          <a:off x="772390" y="3942439"/>
          <a:ext cx="1674208" cy="1691120"/>
        </a:xfrm>
        <a:prstGeom prst="rect">
          <a:avLst/>
        </a:prstGeom>
        <a:blipFill rotWithShape="1">
          <a:blip xmlns:r="http://schemas.openxmlformats.org/officeDocument/2006/relationships" r:embed="rId3"/>
          <a:srcRect/>
          <a:stretch>
            <a:fillRect l="-40000" r="-4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ADB38-50C6-4070-A64B-21AAC2520366}">
      <dsp:nvSpPr>
        <dsp:cNvPr id="0" name=""/>
        <dsp:cNvSpPr/>
      </dsp:nvSpPr>
      <dsp:spPr>
        <a:xfrm>
          <a:off x="5814018" y="4465292"/>
          <a:ext cx="3243903" cy="2101314"/>
        </a:xfrm>
        <a:prstGeom prst="roundRect">
          <a:avLst>
            <a:gd name="adj" fmla="val 10000"/>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r>
            <a:rPr lang="nl-NL" sz="1500" kern="1200" dirty="0"/>
            <a:t>   </a:t>
          </a:r>
        </a:p>
        <a:p>
          <a:pPr marL="114300" lvl="1" indent="-114300" algn="l" defTabSz="666750">
            <a:lnSpc>
              <a:spcPct val="90000"/>
            </a:lnSpc>
            <a:spcBef>
              <a:spcPct val="0"/>
            </a:spcBef>
            <a:spcAft>
              <a:spcPct val="15000"/>
            </a:spcAft>
            <a:buFont typeface="Arial" panose="020B0604020202020204" pitchFamily="34" charset="0"/>
            <a:buChar char="•"/>
          </a:pPr>
          <a:r>
            <a:rPr lang="nl-NL" sz="1500" kern="1200" dirty="0"/>
            <a:t>Verschil of overeenkomst tussen uitkomsten?</a:t>
          </a:r>
        </a:p>
        <a:p>
          <a:pPr marL="114300" lvl="1" indent="-114300" algn="l" defTabSz="666750">
            <a:lnSpc>
              <a:spcPct val="90000"/>
            </a:lnSpc>
            <a:spcBef>
              <a:spcPct val="0"/>
            </a:spcBef>
            <a:spcAft>
              <a:spcPct val="15000"/>
            </a:spcAft>
            <a:buChar char="•"/>
          </a:pPr>
          <a:r>
            <a:rPr lang="nl-NL" sz="1500" kern="1200" dirty="0"/>
            <a:t>Statistiek</a:t>
          </a:r>
        </a:p>
        <a:p>
          <a:pPr marL="114300" lvl="1" indent="-114300" algn="l" defTabSz="666750">
            <a:lnSpc>
              <a:spcPct val="90000"/>
            </a:lnSpc>
            <a:spcBef>
              <a:spcPct val="0"/>
            </a:spcBef>
            <a:spcAft>
              <a:spcPct val="15000"/>
            </a:spcAft>
            <a:buChar char="•"/>
          </a:pPr>
          <a:r>
            <a:rPr lang="nl-NL" sz="1500" kern="1200" dirty="0"/>
            <a:t>T-waarde </a:t>
          </a:r>
        </a:p>
      </dsp:txBody>
      <dsp:txXfrm>
        <a:off x="6833348" y="5036780"/>
        <a:ext cx="2178414" cy="1483667"/>
      </dsp:txXfrm>
    </dsp:sp>
    <dsp:sp modelId="{514F322C-0531-43C9-9A9A-32D9BD3968E3}">
      <dsp:nvSpPr>
        <dsp:cNvPr id="0" name=""/>
        <dsp:cNvSpPr/>
      </dsp:nvSpPr>
      <dsp:spPr>
        <a:xfrm>
          <a:off x="521333" y="4465292"/>
          <a:ext cx="3243903" cy="2101314"/>
        </a:xfrm>
        <a:prstGeom prst="roundRect">
          <a:avLst>
            <a:gd name="adj" fmla="val 10000"/>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666750">
            <a:lnSpc>
              <a:spcPct val="90000"/>
            </a:lnSpc>
            <a:spcBef>
              <a:spcPct val="0"/>
            </a:spcBef>
            <a:spcAft>
              <a:spcPct val="15000"/>
            </a:spcAft>
            <a:buChar char="•"/>
          </a:pPr>
          <a:r>
            <a:rPr lang="nl-NL" sz="1500" kern="1200" dirty="0"/>
            <a:t>Geen verschil: kun je nog nauwkeuriger meten om het zeker te weten?</a:t>
          </a:r>
        </a:p>
        <a:p>
          <a:pPr marL="114300" lvl="1" indent="-114300" algn="l" defTabSz="666750">
            <a:lnSpc>
              <a:spcPct val="90000"/>
            </a:lnSpc>
            <a:spcBef>
              <a:spcPct val="0"/>
            </a:spcBef>
            <a:spcAft>
              <a:spcPct val="15000"/>
            </a:spcAft>
            <a:buChar char="•"/>
          </a:pPr>
          <a:r>
            <a:rPr lang="nl-NL" sz="1500" kern="1200" dirty="0"/>
            <a:t>Wel een verschil: Hoe kun je dit verschil onderzoeken? </a:t>
          </a:r>
        </a:p>
      </dsp:txBody>
      <dsp:txXfrm>
        <a:off x="567492" y="5036780"/>
        <a:ext cx="2178414" cy="1483667"/>
      </dsp:txXfrm>
    </dsp:sp>
    <dsp:sp modelId="{CFCA7284-81F8-417C-B2BD-56AD2B47E993}">
      <dsp:nvSpPr>
        <dsp:cNvPr id="0" name=""/>
        <dsp:cNvSpPr/>
      </dsp:nvSpPr>
      <dsp:spPr>
        <a:xfrm>
          <a:off x="5814018" y="0"/>
          <a:ext cx="3243903" cy="2101314"/>
        </a:xfrm>
        <a:prstGeom prst="roundRect">
          <a:avLst>
            <a:gd name="adj" fmla="val 10000"/>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666750">
            <a:lnSpc>
              <a:spcPct val="90000"/>
            </a:lnSpc>
            <a:spcBef>
              <a:spcPct val="0"/>
            </a:spcBef>
            <a:spcAft>
              <a:spcPct val="15000"/>
            </a:spcAft>
            <a:buChar char="•"/>
          </a:pPr>
          <a:r>
            <a:rPr lang="nl-NL" sz="1500" kern="1200" dirty="0"/>
            <a:t>Geen schriftelijke instructies om te volgen zonder na te denken.</a:t>
          </a:r>
        </a:p>
      </dsp:txBody>
      <dsp:txXfrm>
        <a:off x="6833348" y="46159"/>
        <a:ext cx="2178414" cy="1483667"/>
      </dsp:txXfrm>
    </dsp:sp>
    <dsp:sp modelId="{E63CC9E3-B62C-4D4E-8E30-5F3A84B9F710}">
      <dsp:nvSpPr>
        <dsp:cNvPr id="0" name=""/>
        <dsp:cNvSpPr/>
      </dsp:nvSpPr>
      <dsp:spPr>
        <a:xfrm>
          <a:off x="521333" y="0"/>
          <a:ext cx="3243903" cy="2101314"/>
        </a:xfrm>
        <a:prstGeom prst="roundRect">
          <a:avLst>
            <a:gd name="adj" fmla="val 10000"/>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nl-NL" sz="1400" kern="1200" dirty="0"/>
            <a:t>Onderzoeksdoel: Welke meetgegevens nodig?</a:t>
          </a:r>
        </a:p>
        <a:p>
          <a:pPr marL="114300" lvl="1" indent="-114300" algn="l" defTabSz="622300">
            <a:lnSpc>
              <a:spcPct val="90000"/>
            </a:lnSpc>
            <a:spcBef>
              <a:spcPct val="0"/>
            </a:spcBef>
            <a:spcAft>
              <a:spcPct val="15000"/>
            </a:spcAft>
            <a:buChar char="•"/>
          </a:pPr>
          <a:r>
            <a:rPr lang="nl-NL" sz="1400" kern="1200" dirty="0"/>
            <a:t>Hoe kun je deze meetgegevens verkrijgen?</a:t>
          </a:r>
        </a:p>
        <a:p>
          <a:pPr marL="114300" lvl="1" indent="-114300" algn="l" defTabSz="622300">
            <a:lnSpc>
              <a:spcPct val="90000"/>
            </a:lnSpc>
            <a:spcBef>
              <a:spcPct val="0"/>
            </a:spcBef>
            <a:spcAft>
              <a:spcPct val="15000"/>
            </a:spcAft>
            <a:buChar char="•"/>
          </a:pPr>
          <a:r>
            <a:rPr lang="nl-NL" sz="1400" kern="1200" dirty="0"/>
            <a:t>Hoe kun je deze analyseren?</a:t>
          </a:r>
        </a:p>
        <a:p>
          <a:pPr marL="114300" lvl="1" indent="-114300" algn="l" defTabSz="622300">
            <a:lnSpc>
              <a:spcPct val="90000"/>
            </a:lnSpc>
            <a:spcBef>
              <a:spcPct val="0"/>
            </a:spcBef>
            <a:spcAft>
              <a:spcPct val="15000"/>
            </a:spcAft>
            <a:buChar char="•"/>
          </a:pPr>
          <a:r>
            <a:rPr lang="nl-NL" sz="1400" kern="1200" dirty="0"/>
            <a:t>Rekening houden met onnauwkeurigheden?</a:t>
          </a:r>
        </a:p>
      </dsp:txBody>
      <dsp:txXfrm>
        <a:off x="567492" y="46159"/>
        <a:ext cx="2178414" cy="1483667"/>
      </dsp:txXfrm>
    </dsp:sp>
    <dsp:sp modelId="{BEDAC9DD-A32E-4624-815A-A9EAB144CFA1}">
      <dsp:nvSpPr>
        <dsp:cNvPr id="0" name=""/>
        <dsp:cNvSpPr/>
      </dsp:nvSpPr>
      <dsp:spPr>
        <a:xfrm>
          <a:off x="1880621" y="374296"/>
          <a:ext cx="2843340" cy="2843340"/>
        </a:xfrm>
        <a:prstGeom prst="pieWedg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nl-NL" sz="1700" kern="1200" dirty="0"/>
            <a:t>Experimenteerplan  aan de hand van onderzoeksdoel</a:t>
          </a:r>
        </a:p>
      </dsp:txBody>
      <dsp:txXfrm>
        <a:off x="2713416" y="1207091"/>
        <a:ext cx="2010545" cy="2010545"/>
      </dsp:txXfrm>
    </dsp:sp>
    <dsp:sp modelId="{599862A8-5053-4D3C-9BBC-02107DE8AC4F}">
      <dsp:nvSpPr>
        <dsp:cNvPr id="0" name=""/>
        <dsp:cNvSpPr/>
      </dsp:nvSpPr>
      <dsp:spPr>
        <a:xfrm rot="5400000">
          <a:off x="4855294" y="374296"/>
          <a:ext cx="2843340" cy="2843340"/>
        </a:xfrm>
        <a:prstGeom prst="pieWedg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nl-NL" sz="1700" kern="1200" dirty="0"/>
            <a:t>Experiment uitvoeren volgens eigen experimenteerplan</a:t>
          </a:r>
        </a:p>
      </dsp:txBody>
      <dsp:txXfrm rot="-5400000">
        <a:off x="4855294" y="1207091"/>
        <a:ext cx="2010545" cy="2010545"/>
      </dsp:txXfrm>
    </dsp:sp>
    <dsp:sp modelId="{65A85314-C105-4457-8F26-DABBEF800774}">
      <dsp:nvSpPr>
        <dsp:cNvPr id="0" name=""/>
        <dsp:cNvSpPr/>
      </dsp:nvSpPr>
      <dsp:spPr>
        <a:xfrm rot="10800000">
          <a:off x="4855294" y="3348969"/>
          <a:ext cx="2843340" cy="2843340"/>
        </a:xfrm>
        <a:prstGeom prst="pieWedg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nl-NL" sz="1700" kern="1200" dirty="0"/>
            <a:t>Resultaten vergelijken met andere leerlingen / meetmethoden / theorie.</a:t>
          </a:r>
        </a:p>
      </dsp:txBody>
      <dsp:txXfrm rot="10800000">
        <a:off x="4855294" y="3348969"/>
        <a:ext cx="2010545" cy="2010545"/>
      </dsp:txXfrm>
    </dsp:sp>
    <dsp:sp modelId="{C616ACFC-E417-4678-919C-B0C3F2570AA2}">
      <dsp:nvSpPr>
        <dsp:cNvPr id="0" name=""/>
        <dsp:cNvSpPr/>
      </dsp:nvSpPr>
      <dsp:spPr>
        <a:xfrm rot="16200000">
          <a:off x="1880621" y="3348969"/>
          <a:ext cx="2843340" cy="2843340"/>
        </a:xfrm>
        <a:prstGeom prst="pieWedg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nl-NL" sz="1700" kern="1200"/>
            <a:t>Beslissing nemen aan de hand vergelijking</a:t>
          </a:r>
          <a:endParaRPr lang="nl-NL" sz="1700" kern="1200" dirty="0"/>
        </a:p>
      </dsp:txBody>
      <dsp:txXfrm rot="5400000">
        <a:off x="2713416" y="3348969"/>
        <a:ext cx="2010545" cy="2010545"/>
      </dsp:txXfrm>
    </dsp:sp>
    <dsp:sp modelId="{8FD25594-911E-4C76-A19E-1B3B5546E468}">
      <dsp:nvSpPr>
        <dsp:cNvPr id="0" name=""/>
        <dsp:cNvSpPr/>
      </dsp:nvSpPr>
      <dsp:spPr>
        <a:xfrm>
          <a:off x="4298774" y="2692308"/>
          <a:ext cx="981707" cy="853658"/>
        </a:xfrm>
        <a:prstGeom prst="circularArrow">
          <a:avLst/>
        </a:prstGeom>
        <a:solidFill>
          <a:schemeClr val="accent6">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989B57-9C6A-4857-A830-51BD7DEDB987}">
      <dsp:nvSpPr>
        <dsp:cNvPr id="0" name=""/>
        <dsp:cNvSpPr/>
      </dsp:nvSpPr>
      <dsp:spPr>
        <a:xfrm rot="10800000">
          <a:off x="4298774" y="3020639"/>
          <a:ext cx="981707" cy="853658"/>
        </a:xfrm>
        <a:prstGeom prst="circularArrow">
          <a:avLst/>
        </a:prstGeom>
        <a:solidFill>
          <a:schemeClr val="accent6">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AA8D3-F2AD-49A8-8755-D826177AA8DE}">
      <dsp:nvSpPr>
        <dsp:cNvPr id="0" name=""/>
        <dsp:cNvSpPr/>
      </dsp:nvSpPr>
      <dsp:spPr>
        <a:xfrm>
          <a:off x="0" y="903453"/>
          <a:ext cx="4648431" cy="2324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nl-NL" sz="6500" kern="1200" dirty="0"/>
            <a:t>Gebaande weg</a:t>
          </a:r>
        </a:p>
      </dsp:txBody>
      <dsp:txXfrm>
        <a:off x="68074" y="971527"/>
        <a:ext cx="4512283" cy="2188067"/>
      </dsp:txXfrm>
    </dsp:sp>
    <dsp:sp modelId="{D42FCF92-3042-4F13-A6D2-1190C430CE59}">
      <dsp:nvSpPr>
        <dsp:cNvPr id="0" name=""/>
        <dsp:cNvSpPr/>
      </dsp:nvSpPr>
      <dsp:spPr>
        <a:xfrm>
          <a:off x="464843" y="3227669"/>
          <a:ext cx="470155" cy="1743161"/>
        </a:xfrm>
        <a:custGeom>
          <a:avLst/>
          <a:gdLst/>
          <a:ahLst/>
          <a:cxnLst/>
          <a:rect l="0" t="0" r="0" b="0"/>
          <a:pathLst>
            <a:path>
              <a:moveTo>
                <a:pt x="0" y="0"/>
              </a:moveTo>
              <a:lnTo>
                <a:pt x="0" y="1743161"/>
              </a:lnTo>
              <a:lnTo>
                <a:pt x="470155" y="17431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02D642-5C9B-40E9-B435-58905E674FFC}">
      <dsp:nvSpPr>
        <dsp:cNvPr id="0" name=""/>
        <dsp:cNvSpPr/>
      </dsp:nvSpPr>
      <dsp:spPr>
        <a:xfrm>
          <a:off x="934999" y="3808723"/>
          <a:ext cx="3718745" cy="23242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nl-NL" sz="1800" b="0" kern="1200" dirty="0">
              <a:solidFill>
                <a:schemeClr val="tx1"/>
              </a:solidFill>
              <a:latin typeface="Arial" panose="020B0604020202020204" pitchFamily="34" charset="0"/>
              <a:cs typeface="Arial" panose="020B0604020202020204" pitchFamily="34" charset="0"/>
            </a:rPr>
            <a:t>Voorbereidende vragen: </a:t>
          </a:r>
        </a:p>
        <a:p>
          <a:pPr marL="0" lvl="0" indent="0" algn="l" defTabSz="800100">
            <a:lnSpc>
              <a:spcPct val="90000"/>
            </a:lnSpc>
            <a:spcBef>
              <a:spcPct val="0"/>
            </a:spcBef>
            <a:spcAft>
              <a:spcPct val="35000"/>
            </a:spcAft>
            <a:buFont typeface="Arial" panose="020B0604020202020204" pitchFamily="34" charset="0"/>
            <a:buNone/>
          </a:pPr>
          <a:r>
            <a:rPr lang="nl-NL" sz="1800" b="0" kern="1200" dirty="0">
              <a:solidFill>
                <a:schemeClr val="tx1"/>
              </a:solidFill>
              <a:latin typeface="Arial" panose="020B0604020202020204" pitchFamily="34" charset="0"/>
              <a:cs typeface="Arial" panose="020B0604020202020204" pitchFamily="34" charset="0"/>
            </a:rPr>
            <a:t>Gestuurde voorbereiding richting doel en uitvoering van het experiment. Vragen die de studenten gericht sturen vooraf na te denken over het experiment (pre-</a:t>
          </a:r>
          <a:r>
            <a:rPr lang="nl-NL" sz="1800" b="0" kern="1200" dirty="0" err="1">
              <a:solidFill>
                <a:schemeClr val="tx1"/>
              </a:solidFill>
              <a:latin typeface="Arial" panose="020B0604020202020204" pitchFamily="34" charset="0"/>
              <a:cs typeface="Arial" panose="020B0604020202020204" pitchFamily="34" charset="0"/>
            </a:rPr>
            <a:t>laboratory</a:t>
          </a:r>
          <a:r>
            <a:rPr lang="nl-NL" sz="1800" b="0" kern="1200" dirty="0">
              <a:solidFill>
                <a:schemeClr val="tx1"/>
              </a:solidFill>
              <a:latin typeface="Arial" panose="020B0604020202020204" pitchFamily="34" charset="0"/>
              <a:cs typeface="Arial" panose="020B0604020202020204" pitchFamily="34" charset="0"/>
            </a:rPr>
            <a:t> </a:t>
          </a:r>
          <a:r>
            <a:rPr lang="nl-NL" sz="1800" b="0" kern="1200" dirty="0" err="1">
              <a:solidFill>
                <a:schemeClr val="tx1"/>
              </a:solidFill>
              <a:latin typeface="Arial" panose="020B0604020202020204" pitchFamily="34" charset="0"/>
              <a:cs typeface="Arial" panose="020B0604020202020204" pitchFamily="34" charset="0"/>
            </a:rPr>
            <a:t>questions</a:t>
          </a:r>
          <a:r>
            <a:rPr lang="nl-NL" sz="1800" b="0" kern="1200" dirty="0">
              <a:solidFill>
                <a:schemeClr val="tx1"/>
              </a:solidFill>
              <a:latin typeface="Arial" panose="020B0604020202020204" pitchFamily="34" charset="0"/>
              <a:cs typeface="Arial" panose="020B0604020202020204" pitchFamily="34" charset="0"/>
            </a:rPr>
            <a:t>) </a:t>
          </a:r>
          <a:endParaRPr lang="nl-NL" sz="1800" kern="1200" dirty="0">
            <a:solidFill>
              <a:schemeClr val="tx1"/>
            </a:solidFill>
          </a:endParaRPr>
        </a:p>
      </dsp:txBody>
      <dsp:txXfrm>
        <a:off x="1003073" y="3876797"/>
        <a:ext cx="3582597" cy="2188067"/>
      </dsp:txXfrm>
    </dsp:sp>
    <dsp:sp modelId="{F12D12C9-DCE8-44BB-9A32-01205E3F0DC3}">
      <dsp:nvSpPr>
        <dsp:cNvPr id="0" name=""/>
        <dsp:cNvSpPr/>
      </dsp:nvSpPr>
      <dsp:spPr>
        <a:xfrm>
          <a:off x="5815852" y="903453"/>
          <a:ext cx="4648431" cy="2324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nl-NL" sz="6500" kern="1200" dirty="0"/>
            <a:t>Kritisch denken</a:t>
          </a:r>
        </a:p>
      </dsp:txBody>
      <dsp:txXfrm>
        <a:off x="5883926" y="971527"/>
        <a:ext cx="4512283" cy="2188067"/>
      </dsp:txXfrm>
    </dsp:sp>
    <dsp:sp modelId="{764D692F-7AB4-4EB8-834C-3F0313B318E7}">
      <dsp:nvSpPr>
        <dsp:cNvPr id="0" name=""/>
        <dsp:cNvSpPr/>
      </dsp:nvSpPr>
      <dsp:spPr>
        <a:xfrm>
          <a:off x="6280695" y="3227669"/>
          <a:ext cx="464843" cy="1930412"/>
        </a:xfrm>
        <a:custGeom>
          <a:avLst/>
          <a:gdLst/>
          <a:ahLst/>
          <a:cxnLst/>
          <a:rect l="0" t="0" r="0" b="0"/>
          <a:pathLst>
            <a:path>
              <a:moveTo>
                <a:pt x="0" y="0"/>
              </a:moveTo>
              <a:lnTo>
                <a:pt x="0" y="1930412"/>
              </a:lnTo>
              <a:lnTo>
                <a:pt x="464843" y="19304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F32155-842E-4498-8D64-371A4972A105}">
      <dsp:nvSpPr>
        <dsp:cNvPr id="0" name=""/>
        <dsp:cNvSpPr/>
      </dsp:nvSpPr>
      <dsp:spPr>
        <a:xfrm>
          <a:off x="6745538" y="3808723"/>
          <a:ext cx="4030562" cy="26987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nl-NL" sz="1800" b="0" kern="1200" dirty="0">
              <a:solidFill>
                <a:schemeClr val="tx1"/>
              </a:solidFill>
              <a:latin typeface="Arial" panose="020B0604020202020204" pitchFamily="34" charset="0"/>
              <a:cs typeface="Arial" panose="020B0604020202020204" pitchFamily="34" charset="0"/>
            </a:rPr>
            <a:t>Welke meetgegevens heb je nodig om de onderzoeksvraag te beantwoorden? </a:t>
          </a:r>
        </a:p>
        <a:p>
          <a:pPr marL="0" lvl="0" indent="0" algn="l" defTabSz="800100">
            <a:lnSpc>
              <a:spcPct val="90000"/>
            </a:lnSpc>
            <a:spcBef>
              <a:spcPct val="0"/>
            </a:spcBef>
            <a:spcAft>
              <a:spcPct val="35000"/>
            </a:spcAft>
            <a:buNone/>
          </a:pPr>
          <a:r>
            <a:rPr lang="nl-NL" sz="1800" b="0" kern="1200" dirty="0">
              <a:solidFill>
                <a:schemeClr val="tx1"/>
              </a:solidFill>
              <a:latin typeface="Arial" panose="020B0604020202020204" pitchFamily="34" charset="0"/>
              <a:cs typeface="Arial" panose="020B0604020202020204" pitchFamily="34" charset="0"/>
            </a:rPr>
            <a:t>Hoe kun je de meetgegevens verzamelen? </a:t>
          </a:r>
        </a:p>
        <a:p>
          <a:pPr marL="0" lvl="0" indent="0" algn="l" defTabSz="800100">
            <a:lnSpc>
              <a:spcPct val="90000"/>
            </a:lnSpc>
            <a:spcBef>
              <a:spcPct val="0"/>
            </a:spcBef>
            <a:spcAft>
              <a:spcPct val="35000"/>
            </a:spcAft>
            <a:buNone/>
          </a:pPr>
          <a:r>
            <a:rPr lang="nl-NL" sz="1800" b="0" kern="1200" dirty="0">
              <a:solidFill>
                <a:schemeClr val="tx1"/>
              </a:solidFill>
              <a:latin typeface="Arial" panose="020B0604020202020204" pitchFamily="34" charset="0"/>
              <a:cs typeface="Arial" panose="020B0604020202020204" pitchFamily="34" charset="0"/>
            </a:rPr>
            <a:t>Hoe kun je de data analyseren.</a:t>
          </a:r>
        </a:p>
        <a:p>
          <a:pPr marL="0" lvl="0" indent="0" algn="l" defTabSz="800100">
            <a:lnSpc>
              <a:spcPct val="90000"/>
            </a:lnSpc>
            <a:spcBef>
              <a:spcPct val="0"/>
            </a:spcBef>
            <a:spcAft>
              <a:spcPct val="35000"/>
            </a:spcAft>
            <a:buNone/>
          </a:pPr>
          <a:r>
            <a:rPr lang="nl-NL" sz="1800" b="0" kern="1200" dirty="0">
              <a:solidFill>
                <a:schemeClr val="tx1"/>
              </a:solidFill>
              <a:latin typeface="Arial" panose="020B0604020202020204" pitchFamily="34" charset="0"/>
              <a:cs typeface="Arial" panose="020B0604020202020204" pitchFamily="34" charset="0"/>
            </a:rPr>
            <a:t>Experimenteerplannen uitwisselen en verbeteren. </a:t>
          </a:r>
        </a:p>
        <a:p>
          <a:pPr marL="0" lvl="0" indent="0" algn="l" defTabSz="800100">
            <a:lnSpc>
              <a:spcPct val="90000"/>
            </a:lnSpc>
            <a:spcBef>
              <a:spcPct val="0"/>
            </a:spcBef>
            <a:spcAft>
              <a:spcPct val="35000"/>
            </a:spcAft>
            <a:buNone/>
          </a:pPr>
          <a:r>
            <a:rPr lang="nl-NL" sz="1800" b="0" kern="1200" dirty="0">
              <a:solidFill>
                <a:schemeClr val="tx1"/>
              </a:solidFill>
              <a:latin typeface="Arial" panose="020B0604020202020204" pitchFamily="34" charset="0"/>
              <a:cs typeface="Arial" panose="020B0604020202020204" pitchFamily="34" charset="0"/>
            </a:rPr>
            <a:t>Eigen experimenteerplan uitvoeren</a:t>
          </a:r>
          <a:r>
            <a:rPr lang="nl-NL" sz="1200" b="0" kern="1200" dirty="0">
              <a:solidFill>
                <a:schemeClr val="tx1"/>
              </a:solidFill>
              <a:latin typeface="Arial" panose="020B0604020202020204" pitchFamily="34" charset="0"/>
              <a:cs typeface="Arial" panose="020B0604020202020204" pitchFamily="34" charset="0"/>
            </a:rPr>
            <a:t>. </a:t>
          </a:r>
          <a:endParaRPr lang="nl-NL" sz="1200" kern="1200" dirty="0"/>
        </a:p>
      </dsp:txBody>
      <dsp:txXfrm>
        <a:off x="6824581" y="3887766"/>
        <a:ext cx="3872476" cy="25406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D94DA-89CE-48FE-96CB-EFCCA292D00A}">
      <dsp:nvSpPr>
        <dsp:cNvPr id="0" name=""/>
        <dsp:cNvSpPr/>
      </dsp:nvSpPr>
      <dsp:spPr>
        <a:xfrm>
          <a:off x="3810" y="608407"/>
          <a:ext cx="3714749" cy="145921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nl-NL" sz="2900" kern="1200" dirty="0"/>
            <a:t>Wil je weten wat je meet? </a:t>
          </a:r>
        </a:p>
      </dsp:txBody>
      <dsp:txXfrm>
        <a:off x="3810" y="608407"/>
        <a:ext cx="3714749" cy="1459211"/>
      </dsp:txXfrm>
    </dsp:sp>
    <dsp:sp modelId="{F018B56E-C24F-4A87-96A2-836063F4BE8D}">
      <dsp:nvSpPr>
        <dsp:cNvPr id="0" name=""/>
        <dsp:cNvSpPr/>
      </dsp:nvSpPr>
      <dsp:spPr>
        <a:xfrm>
          <a:off x="3810" y="2067618"/>
          <a:ext cx="3714749" cy="27426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Font typeface="Wingdings" panose="05000000000000000000" pitchFamily="2" charset="2"/>
            <a:buChar char="ü"/>
          </a:pPr>
          <a:r>
            <a:rPr lang="nl-NL" sz="2900" kern="1200" dirty="0"/>
            <a:t>Meer duiding van wat de data betekenen in de verslagen.</a:t>
          </a:r>
        </a:p>
        <a:p>
          <a:pPr marL="285750" lvl="1" indent="-285750" algn="l" defTabSz="1289050">
            <a:lnSpc>
              <a:spcPct val="90000"/>
            </a:lnSpc>
            <a:spcBef>
              <a:spcPct val="0"/>
            </a:spcBef>
            <a:spcAft>
              <a:spcPct val="15000"/>
            </a:spcAft>
            <a:buChar char="•"/>
          </a:pPr>
          <a:endParaRPr lang="nl-NL" sz="2900" kern="1200" dirty="0"/>
        </a:p>
      </dsp:txBody>
      <dsp:txXfrm>
        <a:off x="3810" y="2067618"/>
        <a:ext cx="3714749" cy="2742641"/>
      </dsp:txXfrm>
    </dsp:sp>
    <dsp:sp modelId="{2D8732A5-5FB1-4182-A050-48B85EF0D192}">
      <dsp:nvSpPr>
        <dsp:cNvPr id="0" name=""/>
        <dsp:cNvSpPr/>
      </dsp:nvSpPr>
      <dsp:spPr>
        <a:xfrm>
          <a:off x="4238625" y="608407"/>
          <a:ext cx="3714749" cy="145921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nl-NL" sz="2900" kern="1200" dirty="0"/>
            <a:t>Wat doe je met onverwachte observaties? </a:t>
          </a:r>
        </a:p>
      </dsp:txBody>
      <dsp:txXfrm>
        <a:off x="4238625" y="608407"/>
        <a:ext cx="3714749" cy="1459211"/>
      </dsp:txXfrm>
    </dsp:sp>
    <dsp:sp modelId="{7B54C79D-FC03-4BFE-92C1-A35F53781680}">
      <dsp:nvSpPr>
        <dsp:cNvPr id="0" name=""/>
        <dsp:cNvSpPr/>
      </dsp:nvSpPr>
      <dsp:spPr>
        <a:xfrm>
          <a:off x="4238625" y="2067618"/>
          <a:ext cx="3714749" cy="27426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Font typeface="Wingdings" panose="05000000000000000000" pitchFamily="2" charset="2"/>
            <a:buChar char="ü"/>
          </a:pPr>
          <a:r>
            <a:rPr lang="nl-NL" sz="2900" kern="1200" dirty="0"/>
            <a:t>Onverwachte</a:t>
          </a:r>
          <a:r>
            <a:rPr lang="nl-NL" sz="2900" kern="1200" baseline="0" dirty="0"/>
            <a:t> resultaten worden vaker opgemerkt en  succesvol geïnterpreteerd. </a:t>
          </a:r>
          <a:endParaRPr lang="nl-NL" sz="2900" kern="1200" dirty="0"/>
        </a:p>
      </dsp:txBody>
      <dsp:txXfrm>
        <a:off x="4238625" y="2067618"/>
        <a:ext cx="3714749" cy="2742641"/>
      </dsp:txXfrm>
    </dsp:sp>
    <dsp:sp modelId="{DD766FA1-45E6-41A3-8F9E-6EA623F7BA2A}">
      <dsp:nvSpPr>
        <dsp:cNvPr id="0" name=""/>
        <dsp:cNvSpPr/>
      </dsp:nvSpPr>
      <dsp:spPr>
        <a:xfrm>
          <a:off x="8473439" y="608407"/>
          <a:ext cx="3714749" cy="145921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nl-NL" sz="2900" kern="1200" dirty="0"/>
            <a:t>Zelfbeeld </a:t>
          </a:r>
        </a:p>
      </dsp:txBody>
      <dsp:txXfrm>
        <a:off x="8473439" y="608407"/>
        <a:ext cx="3714749" cy="1459211"/>
      </dsp:txXfrm>
    </dsp:sp>
    <dsp:sp modelId="{35C8FDC9-33E0-4619-AEF2-713BD7EEFFEF}">
      <dsp:nvSpPr>
        <dsp:cNvPr id="0" name=""/>
        <dsp:cNvSpPr/>
      </dsp:nvSpPr>
      <dsp:spPr>
        <a:xfrm>
          <a:off x="8473439" y="2067618"/>
          <a:ext cx="3714749" cy="27426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l-NL" sz="2000" i="0" kern="1200" dirty="0"/>
            <a:t>Betere voorbereiding ervaren</a:t>
          </a:r>
        </a:p>
        <a:p>
          <a:pPr marL="228600" lvl="1" indent="-228600" algn="l" defTabSz="889000">
            <a:lnSpc>
              <a:spcPct val="90000"/>
            </a:lnSpc>
            <a:spcBef>
              <a:spcPct val="0"/>
            </a:spcBef>
            <a:spcAft>
              <a:spcPct val="15000"/>
            </a:spcAft>
            <a:buChar char="•"/>
          </a:pPr>
          <a:r>
            <a:rPr lang="nl-NL" sz="2000" i="0" kern="1200" dirty="0"/>
            <a:t>Meer autonomie ervaren.</a:t>
          </a:r>
        </a:p>
        <a:p>
          <a:pPr marL="228600" lvl="1" indent="-228600" algn="l" defTabSz="889000">
            <a:lnSpc>
              <a:spcPct val="90000"/>
            </a:lnSpc>
            <a:spcBef>
              <a:spcPct val="0"/>
            </a:spcBef>
            <a:spcAft>
              <a:spcPct val="15000"/>
            </a:spcAft>
            <a:buChar char="•"/>
          </a:pPr>
          <a:r>
            <a:rPr lang="nl-NL" sz="2000" i="0" kern="1200" dirty="0"/>
            <a:t>Overleg met partner wordt als nuttig ervaren. </a:t>
          </a:r>
        </a:p>
        <a:p>
          <a:pPr marL="228600" lvl="1" indent="-228600" algn="l" defTabSz="889000">
            <a:lnSpc>
              <a:spcPct val="90000"/>
            </a:lnSpc>
            <a:spcBef>
              <a:spcPct val="0"/>
            </a:spcBef>
            <a:spcAft>
              <a:spcPct val="15000"/>
            </a:spcAft>
            <a:buChar char="•"/>
          </a:pPr>
          <a:r>
            <a:rPr lang="en-US" sz="2000" b="1" i="0" kern="1200" dirty="0"/>
            <a:t>In </a:t>
          </a:r>
          <a:r>
            <a:rPr lang="en-US" sz="2000" b="1" i="0" kern="1200" dirty="0" err="1"/>
            <a:t>deze</a:t>
          </a:r>
          <a:r>
            <a:rPr lang="en-US" sz="2000" b="1" i="0" kern="1200" dirty="0"/>
            <a:t> </a:t>
          </a:r>
          <a:r>
            <a:rPr lang="en-US" sz="2000" b="1" i="0" kern="1200" dirty="0" err="1"/>
            <a:t>opdracht</a:t>
          </a:r>
          <a:r>
            <a:rPr lang="en-US" sz="2000" b="1" i="0" kern="1200" dirty="0"/>
            <a:t> </a:t>
          </a:r>
          <a:r>
            <a:rPr lang="en-US" sz="2000" b="1" i="0" kern="1200" dirty="0" err="1"/>
            <a:t>probeerde</a:t>
          </a:r>
          <a:r>
            <a:rPr lang="en-US" sz="2000" b="1" i="0" kern="1200" dirty="0"/>
            <a:t> </a:t>
          </a:r>
          <a:r>
            <a:rPr lang="en-US" sz="2000" b="1" i="0" kern="1200" dirty="0" err="1"/>
            <a:t>ik</a:t>
          </a:r>
          <a:r>
            <a:rPr lang="en-US" sz="2000" b="1" i="0" kern="1200" dirty="0"/>
            <a:t> de </a:t>
          </a:r>
          <a:r>
            <a:rPr lang="en-US" sz="2000" b="1" i="0" kern="1200" dirty="0" err="1"/>
            <a:t>resultaten</a:t>
          </a:r>
          <a:r>
            <a:rPr lang="en-US" sz="2000" b="1" i="0" kern="1200" dirty="0"/>
            <a:t> </a:t>
          </a:r>
          <a:r>
            <a:rPr lang="en-US" sz="2000" b="1" i="0" kern="1200" dirty="0" err="1"/>
            <a:t>te</a:t>
          </a:r>
          <a:r>
            <a:rPr lang="en-US" sz="2000" b="1" i="0" kern="1200" dirty="0"/>
            <a:t> </a:t>
          </a:r>
          <a:r>
            <a:rPr lang="en-US" sz="2000" b="1" i="0" kern="1200" dirty="0" err="1"/>
            <a:t>begrijpen</a:t>
          </a:r>
          <a:r>
            <a:rPr lang="en-US" sz="2000" b="1" i="0" kern="1200" dirty="0"/>
            <a:t> </a:t>
          </a:r>
          <a:r>
            <a:rPr lang="en-US" sz="2000" b="1" i="0" kern="1200" dirty="0" err="1"/>
            <a:t>en</a:t>
          </a:r>
          <a:r>
            <a:rPr lang="en-US" sz="2000" b="1" i="0" kern="1200" dirty="0"/>
            <a:t> op </a:t>
          </a:r>
          <a:r>
            <a:rPr lang="en-US" sz="2000" b="1" i="0" kern="1200" dirty="0" err="1"/>
            <a:t>waarde</a:t>
          </a:r>
          <a:r>
            <a:rPr lang="en-US" sz="2000" b="1" i="0" kern="1200" dirty="0"/>
            <a:t> </a:t>
          </a:r>
          <a:r>
            <a:rPr lang="en-US" sz="2000" b="1" i="0" kern="1200" dirty="0" err="1"/>
            <a:t>te</a:t>
          </a:r>
          <a:r>
            <a:rPr lang="en-US" sz="2000" b="1" i="0" kern="1200" dirty="0"/>
            <a:t> </a:t>
          </a:r>
          <a:r>
            <a:rPr lang="en-US" sz="2000" b="1" i="0" kern="1200" dirty="0" err="1"/>
            <a:t>schatten</a:t>
          </a:r>
          <a:r>
            <a:rPr lang="en-US" sz="2000" b="1" i="0" kern="1200" dirty="0"/>
            <a:t>.</a:t>
          </a:r>
          <a:endParaRPr lang="nl-NL" sz="2000" i="0" kern="1200" dirty="0"/>
        </a:p>
        <a:p>
          <a:pPr marL="228600" lvl="1" indent="-228600" algn="l" defTabSz="889000">
            <a:lnSpc>
              <a:spcPct val="90000"/>
            </a:lnSpc>
            <a:spcBef>
              <a:spcPct val="0"/>
            </a:spcBef>
            <a:spcAft>
              <a:spcPct val="15000"/>
            </a:spcAft>
            <a:buChar char="•"/>
          </a:pPr>
          <a:endParaRPr lang="nl-NL" sz="2000" i="0" kern="1200" dirty="0"/>
        </a:p>
      </dsp:txBody>
      <dsp:txXfrm>
        <a:off x="8473439" y="2067618"/>
        <a:ext cx="3714749" cy="27426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152AD-80AF-4FAA-9B69-2E865C445DE4}">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9FFFE4-9D1D-47E8-ABB1-7CEEA387BFFF}">
      <dsp:nvSpPr>
        <dsp:cNvPr id="0" name=""/>
        <dsp:cNvSpPr/>
      </dsp:nvSpPr>
      <dsp:spPr>
        <a:xfrm>
          <a:off x="0" y="675"/>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0" kern="1200" dirty="0"/>
            <a:t>minder schoolverlaters</a:t>
          </a:r>
          <a:endParaRPr lang="en-US" sz="1800" b="0" kern="1200" dirty="0"/>
        </a:p>
      </dsp:txBody>
      <dsp:txXfrm>
        <a:off x="0" y="675"/>
        <a:ext cx="6900512" cy="395342"/>
      </dsp:txXfrm>
    </dsp:sp>
    <dsp:sp modelId="{941D7C73-80E4-49DD-86B2-8CED6682A56F}">
      <dsp:nvSpPr>
        <dsp:cNvPr id="0" name=""/>
        <dsp:cNvSpPr/>
      </dsp:nvSpPr>
      <dsp:spPr>
        <a:xfrm>
          <a:off x="0" y="396017"/>
          <a:ext cx="6900512" cy="0"/>
        </a:xfrm>
        <a:prstGeom prst="line">
          <a:avLst/>
        </a:prstGeom>
        <a:solidFill>
          <a:schemeClr val="accent2">
            <a:hueOff val="489728"/>
            <a:satOff val="831"/>
            <a:lumOff val="-30"/>
            <a:alphaOff val="0"/>
          </a:schemeClr>
        </a:solidFill>
        <a:ln w="12700" cap="flat" cmpd="sng" algn="ctr">
          <a:solidFill>
            <a:schemeClr val="accent2">
              <a:hueOff val="489728"/>
              <a:satOff val="831"/>
              <a:lumOff val="-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2CB789-92BA-4560-92E3-824A5F2D363C}">
      <dsp:nvSpPr>
        <dsp:cNvPr id="0" name=""/>
        <dsp:cNvSpPr/>
      </dsp:nvSpPr>
      <dsp:spPr>
        <a:xfrm>
          <a:off x="0" y="396017"/>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0" kern="1200"/>
            <a:t>beter stressmanagement</a:t>
          </a:r>
          <a:endParaRPr lang="nl-NL" sz="1800" b="0" kern="1200" dirty="0"/>
        </a:p>
      </dsp:txBody>
      <dsp:txXfrm>
        <a:off x="0" y="396017"/>
        <a:ext cx="6900512" cy="395342"/>
      </dsp:txXfrm>
    </dsp:sp>
    <dsp:sp modelId="{FFA06C4C-AE10-474A-8F8E-32D879C5882F}">
      <dsp:nvSpPr>
        <dsp:cNvPr id="0" name=""/>
        <dsp:cNvSpPr/>
      </dsp:nvSpPr>
      <dsp:spPr>
        <a:xfrm>
          <a:off x="0" y="791359"/>
          <a:ext cx="6900512" cy="0"/>
        </a:xfrm>
        <a:prstGeom prst="line">
          <a:avLst/>
        </a:prstGeom>
        <a:solidFill>
          <a:schemeClr val="accent2">
            <a:hueOff val="979456"/>
            <a:satOff val="1662"/>
            <a:lumOff val="-60"/>
            <a:alphaOff val="0"/>
          </a:schemeClr>
        </a:solidFill>
        <a:ln w="12700" cap="flat" cmpd="sng" algn="ctr">
          <a:solidFill>
            <a:schemeClr val="accent2">
              <a:hueOff val="979456"/>
              <a:satOff val="1662"/>
              <a:lumOff val="-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1AD288-96C0-46BB-95E2-A132D02D75E2}">
      <dsp:nvSpPr>
        <dsp:cNvPr id="0" name=""/>
        <dsp:cNvSpPr/>
      </dsp:nvSpPr>
      <dsp:spPr>
        <a:xfrm>
          <a:off x="0" y="791359"/>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0" kern="1200" dirty="0"/>
            <a:t>meer empathie</a:t>
          </a:r>
        </a:p>
      </dsp:txBody>
      <dsp:txXfrm>
        <a:off x="0" y="791359"/>
        <a:ext cx="6900512" cy="395342"/>
      </dsp:txXfrm>
    </dsp:sp>
    <dsp:sp modelId="{8FF22272-7258-45E1-AE8D-EE85724C5DA1}">
      <dsp:nvSpPr>
        <dsp:cNvPr id="0" name=""/>
        <dsp:cNvSpPr/>
      </dsp:nvSpPr>
      <dsp:spPr>
        <a:xfrm>
          <a:off x="0" y="1186702"/>
          <a:ext cx="6900512" cy="0"/>
        </a:xfrm>
        <a:prstGeom prst="line">
          <a:avLst/>
        </a:prstGeom>
        <a:solidFill>
          <a:schemeClr val="accent2">
            <a:hueOff val="1469183"/>
            <a:satOff val="2492"/>
            <a:lumOff val="-90"/>
            <a:alphaOff val="0"/>
          </a:schemeClr>
        </a:solidFill>
        <a:ln w="12700" cap="flat" cmpd="sng" algn="ctr">
          <a:solidFill>
            <a:schemeClr val="accent2">
              <a:hueOff val="1469183"/>
              <a:satOff val="2492"/>
              <a:lumOff val="-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339FFA-166F-486A-93EC-EAF8171484AF}">
      <dsp:nvSpPr>
        <dsp:cNvPr id="0" name=""/>
        <dsp:cNvSpPr/>
      </dsp:nvSpPr>
      <dsp:spPr>
        <a:xfrm>
          <a:off x="0" y="1186702"/>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0" kern="1200" dirty="0"/>
            <a:t>groter persoonlijk welzijn</a:t>
          </a:r>
        </a:p>
      </dsp:txBody>
      <dsp:txXfrm>
        <a:off x="0" y="1186702"/>
        <a:ext cx="6900512" cy="395342"/>
      </dsp:txXfrm>
    </dsp:sp>
    <dsp:sp modelId="{72F8D8B6-AC31-4814-B8C9-6B689BF4E933}">
      <dsp:nvSpPr>
        <dsp:cNvPr id="0" name=""/>
        <dsp:cNvSpPr/>
      </dsp:nvSpPr>
      <dsp:spPr>
        <a:xfrm>
          <a:off x="0" y="1582044"/>
          <a:ext cx="6900512" cy="0"/>
        </a:xfrm>
        <a:prstGeom prst="line">
          <a:avLst/>
        </a:prstGeom>
        <a:solidFill>
          <a:schemeClr val="accent2">
            <a:hueOff val="1958911"/>
            <a:satOff val="3323"/>
            <a:lumOff val="-121"/>
            <a:alphaOff val="0"/>
          </a:schemeClr>
        </a:solidFill>
        <a:ln w="12700" cap="flat" cmpd="sng" algn="ctr">
          <a:solidFill>
            <a:schemeClr val="accent2">
              <a:hueOff val="1958911"/>
              <a:satOff val="3323"/>
              <a:lumOff val="-1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F88314-9656-4FA5-8084-0F176CA75DB2}">
      <dsp:nvSpPr>
        <dsp:cNvPr id="0" name=""/>
        <dsp:cNvSpPr/>
      </dsp:nvSpPr>
      <dsp:spPr>
        <a:xfrm>
          <a:off x="0" y="1582044"/>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actievere betrokkenheid bij het leren</a:t>
          </a:r>
          <a:endParaRPr lang="en-US" sz="1800" b="0" kern="1200" dirty="0"/>
        </a:p>
      </dsp:txBody>
      <dsp:txXfrm>
        <a:off x="0" y="1582044"/>
        <a:ext cx="6900512" cy="395342"/>
      </dsp:txXfrm>
    </dsp:sp>
    <dsp:sp modelId="{5EA1BFBF-8552-4B93-BA25-CF6E647E3F65}">
      <dsp:nvSpPr>
        <dsp:cNvPr id="0" name=""/>
        <dsp:cNvSpPr/>
      </dsp:nvSpPr>
      <dsp:spPr>
        <a:xfrm>
          <a:off x="0" y="1977386"/>
          <a:ext cx="6900512" cy="0"/>
        </a:xfrm>
        <a:prstGeom prst="line">
          <a:avLst/>
        </a:prstGeom>
        <a:solidFill>
          <a:schemeClr val="accent2">
            <a:hueOff val="2448639"/>
            <a:satOff val="4154"/>
            <a:lumOff val="-151"/>
            <a:alphaOff val="0"/>
          </a:schemeClr>
        </a:solidFill>
        <a:ln w="12700" cap="flat" cmpd="sng" algn="ctr">
          <a:solidFill>
            <a:schemeClr val="accent2">
              <a:hueOff val="2448639"/>
              <a:satOff val="4154"/>
              <a:lumOff val="-1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0CC139-3506-4644-8CA3-8CBBB0020D93}">
      <dsp:nvSpPr>
        <dsp:cNvPr id="0" name=""/>
        <dsp:cNvSpPr/>
      </dsp:nvSpPr>
      <dsp:spPr>
        <a:xfrm>
          <a:off x="0" y="1977386"/>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lessen interessanter, minder verveling</a:t>
          </a:r>
        </a:p>
      </dsp:txBody>
      <dsp:txXfrm>
        <a:off x="0" y="1977386"/>
        <a:ext cx="6900512" cy="395342"/>
      </dsp:txXfrm>
    </dsp:sp>
    <dsp:sp modelId="{2ED87B4E-1958-46B6-819E-619E2533D334}">
      <dsp:nvSpPr>
        <dsp:cNvPr id="0" name=""/>
        <dsp:cNvSpPr/>
      </dsp:nvSpPr>
      <dsp:spPr>
        <a:xfrm>
          <a:off x="0" y="2372728"/>
          <a:ext cx="6900512" cy="0"/>
        </a:xfrm>
        <a:prstGeom prst="line">
          <a:avLst/>
        </a:prstGeom>
        <a:solidFill>
          <a:schemeClr val="accent2">
            <a:hueOff val="2938367"/>
            <a:satOff val="4985"/>
            <a:lumOff val="-181"/>
            <a:alphaOff val="0"/>
          </a:schemeClr>
        </a:solidFill>
        <a:ln w="12700" cap="flat" cmpd="sng" algn="ctr">
          <a:solidFill>
            <a:schemeClr val="accent2">
              <a:hueOff val="2938367"/>
              <a:satOff val="4985"/>
              <a:lumOff val="-1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99C7E-E1B1-4F3A-9C51-B3518C745F0E}">
      <dsp:nvSpPr>
        <dsp:cNvPr id="0" name=""/>
        <dsp:cNvSpPr/>
      </dsp:nvSpPr>
      <dsp:spPr>
        <a:xfrm>
          <a:off x="0" y="2372728"/>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verminderde onoplettendheid, ziekteverzuim</a:t>
          </a:r>
        </a:p>
      </dsp:txBody>
      <dsp:txXfrm>
        <a:off x="0" y="2372728"/>
        <a:ext cx="6900512" cy="395342"/>
      </dsp:txXfrm>
    </dsp:sp>
    <dsp:sp modelId="{65CF658C-B484-428E-A30A-072A135347C2}">
      <dsp:nvSpPr>
        <dsp:cNvPr id="0" name=""/>
        <dsp:cNvSpPr/>
      </dsp:nvSpPr>
      <dsp:spPr>
        <a:xfrm>
          <a:off x="0" y="2768070"/>
          <a:ext cx="6900512" cy="0"/>
        </a:xfrm>
        <a:prstGeom prst="line">
          <a:avLst/>
        </a:prstGeom>
        <a:solidFill>
          <a:schemeClr val="accent2">
            <a:hueOff val="3428095"/>
            <a:satOff val="5815"/>
            <a:lumOff val="-211"/>
            <a:alphaOff val="0"/>
          </a:schemeClr>
        </a:solidFill>
        <a:ln w="12700" cap="flat" cmpd="sng" algn="ctr">
          <a:solidFill>
            <a:schemeClr val="accent2">
              <a:hueOff val="3428095"/>
              <a:satOff val="5815"/>
              <a:lumOff val="-2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8A7564-A512-42DD-BCDD-0BDF1CD5B01A}">
      <dsp:nvSpPr>
        <dsp:cNvPr id="0" name=""/>
        <dsp:cNvSpPr/>
      </dsp:nvSpPr>
      <dsp:spPr>
        <a:xfrm>
          <a:off x="0" y="2768070"/>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lessen effectiever</a:t>
          </a:r>
        </a:p>
      </dsp:txBody>
      <dsp:txXfrm>
        <a:off x="0" y="2768070"/>
        <a:ext cx="6900512" cy="395342"/>
      </dsp:txXfrm>
    </dsp:sp>
    <dsp:sp modelId="{7E257F4E-F4D8-4E7F-9E44-A086E8F6C5B6}">
      <dsp:nvSpPr>
        <dsp:cNvPr id="0" name=""/>
        <dsp:cNvSpPr/>
      </dsp:nvSpPr>
      <dsp:spPr>
        <a:xfrm>
          <a:off x="0" y="3163412"/>
          <a:ext cx="6900512" cy="0"/>
        </a:xfrm>
        <a:prstGeom prst="line">
          <a:avLst/>
        </a:prstGeom>
        <a:solidFill>
          <a:schemeClr val="accent2">
            <a:hueOff val="3917823"/>
            <a:satOff val="6646"/>
            <a:lumOff val="-241"/>
            <a:alphaOff val="0"/>
          </a:schemeClr>
        </a:solidFill>
        <a:ln w="12700" cap="flat" cmpd="sng" algn="ctr">
          <a:solidFill>
            <a:schemeClr val="accent2">
              <a:hueOff val="3917823"/>
              <a:satOff val="6646"/>
              <a:lumOff val="-2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D353C3-94D0-4723-9233-BA7423D2D0F5}">
      <dsp:nvSpPr>
        <dsp:cNvPr id="0" name=""/>
        <dsp:cNvSpPr/>
      </dsp:nvSpPr>
      <dsp:spPr>
        <a:xfrm>
          <a:off x="0" y="3163412"/>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betere cijfers en hogere </a:t>
          </a:r>
          <a:r>
            <a:rPr lang="nl-NL" sz="1800" kern="1200" dirty="0" err="1"/>
            <a:t>toetsscores</a:t>
          </a:r>
          <a:endParaRPr lang="nl-NL" sz="1800" kern="1200" dirty="0"/>
        </a:p>
      </dsp:txBody>
      <dsp:txXfrm>
        <a:off x="0" y="3163412"/>
        <a:ext cx="6900512" cy="395342"/>
      </dsp:txXfrm>
    </dsp:sp>
    <dsp:sp modelId="{EDCB3146-C6E8-4C11-8060-8009F58CF400}">
      <dsp:nvSpPr>
        <dsp:cNvPr id="0" name=""/>
        <dsp:cNvSpPr/>
      </dsp:nvSpPr>
      <dsp:spPr>
        <a:xfrm>
          <a:off x="0" y="3558754"/>
          <a:ext cx="6900512" cy="0"/>
        </a:xfrm>
        <a:prstGeom prst="line">
          <a:avLst/>
        </a:prstGeom>
        <a:solidFill>
          <a:schemeClr val="accent2">
            <a:hueOff val="4407550"/>
            <a:satOff val="7477"/>
            <a:lumOff val="-271"/>
            <a:alphaOff val="0"/>
          </a:schemeClr>
        </a:solidFill>
        <a:ln w="12700" cap="flat" cmpd="sng" algn="ctr">
          <a:solidFill>
            <a:schemeClr val="accent2">
              <a:hueOff val="4407550"/>
              <a:satOff val="7477"/>
              <a:lumOff val="-2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32B5D6-40FB-4604-AF1A-DF1AAF4E5C2C}">
      <dsp:nvSpPr>
        <dsp:cNvPr id="0" name=""/>
        <dsp:cNvSpPr/>
      </dsp:nvSpPr>
      <dsp:spPr>
        <a:xfrm>
          <a:off x="0" y="3558754"/>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samenwerkend leren</a:t>
          </a:r>
        </a:p>
      </dsp:txBody>
      <dsp:txXfrm>
        <a:off x="0" y="3558754"/>
        <a:ext cx="6900512" cy="395342"/>
      </dsp:txXfrm>
    </dsp:sp>
    <dsp:sp modelId="{AB7B5CB3-7075-49F8-B75A-B8C89C5BA553}">
      <dsp:nvSpPr>
        <dsp:cNvPr id="0" name=""/>
        <dsp:cNvSpPr/>
      </dsp:nvSpPr>
      <dsp:spPr>
        <a:xfrm>
          <a:off x="0" y="3954096"/>
          <a:ext cx="6900512" cy="0"/>
        </a:xfrm>
        <a:prstGeom prst="line">
          <a:avLst/>
        </a:prstGeom>
        <a:solidFill>
          <a:schemeClr val="accent2">
            <a:hueOff val="4897278"/>
            <a:satOff val="8308"/>
            <a:lumOff val="-302"/>
            <a:alphaOff val="0"/>
          </a:schemeClr>
        </a:solidFill>
        <a:ln w="12700" cap="flat" cmpd="sng" algn="ctr">
          <a:solidFill>
            <a:schemeClr val="accent2">
              <a:hueOff val="4897278"/>
              <a:satOff val="8308"/>
              <a:lumOff val="-3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FD4BDF-9C68-49BB-9CF8-752B2D27FD71}">
      <dsp:nvSpPr>
        <dsp:cNvPr id="0" name=""/>
        <dsp:cNvSpPr/>
      </dsp:nvSpPr>
      <dsp:spPr>
        <a:xfrm>
          <a:off x="0" y="3954096"/>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verbeterde planning en het stellen van doelen</a:t>
          </a:r>
        </a:p>
      </dsp:txBody>
      <dsp:txXfrm>
        <a:off x="0" y="3954096"/>
        <a:ext cx="6900512" cy="395342"/>
      </dsp:txXfrm>
    </dsp:sp>
    <dsp:sp modelId="{7D39FB3C-34DD-405A-8471-F5E19246A20C}">
      <dsp:nvSpPr>
        <dsp:cNvPr id="0" name=""/>
        <dsp:cNvSpPr/>
      </dsp:nvSpPr>
      <dsp:spPr>
        <a:xfrm>
          <a:off x="0" y="4349438"/>
          <a:ext cx="6900512" cy="0"/>
        </a:xfrm>
        <a:prstGeom prst="line">
          <a:avLst/>
        </a:prstGeom>
        <a:solidFill>
          <a:schemeClr val="accent2">
            <a:hueOff val="5387006"/>
            <a:satOff val="9138"/>
            <a:lumOff val="-332"/>
            <a:alphaOff val="0"/>
          </a:schemeClr>
        </a:solidFill>
        <a:ln w="12700" cap="flat" cmpd="sng" algn="ctr">
          <a:solidFill>
            <a:schemeClr val="accent2">
              <a:hueOff val="5387006"/>
              <a:satOff val="9138"/>
              <a:lumOff val="-3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DB1518-7162-4A17-8390-125BD877A6A2}">
      <dsp:nvSpPr>
        <dsp:cNvPr id="0" name=""/>
        <dsp:cNvSpPr/>
      </dsp:nvSpPr>
      <dsp:spPr>
        <a:xfrm>
          <a:off x="0" y="4349438"/>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feedback geven en ontvangen</a:t>
          </a:r>
        </a:p>
      </dsp:txBody>
      <dsp:txXfrm>
        <a:off x="0" y="4349438"/>
        <a:ext cx="6900512" cy="395342"/>
      </dsp:txXfrm>
    </dsp:sp>
    <dsp:sp modelId="{28A73DDC-2010-483B-8DF9-EA8C307F39F8}">
      <dsp:nvSpPr>
        <dsp:cNvPr id="0" name=""/>
        <dsp:cNvSpPr/>
      </dsp:nvSpPr>
      <dsp:spPr>
        <a:xfrm>
          <a:off x="0" y="4744781"/>
          <a:ext cx="6900512" cy="0"/>
        </a:xfrm>
        <a:prstGeom prst="line">
          <a:avLst/>
        </a:prstGeom>
        <a:solidFill>
          <a:schemeClr val="accent2">
            <a:hueOff val="5876733"/>
            <a:satOff val="9969"/>
            <a:lumOff val="-362"/>
            <a:alphaOff val="0"/>
          </a:schemeClr>
        </a:solidFill>
        <a:ln w="12700" cap="flat" cmpd="sng" algn="ctr">
          <a:solidFill>
            <a:schemeClr val="accent2">
              <a:hueOff val="5876733"/>
              <a:satOff val="9969"/>
              <a:lumOff val="-3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43BA8C-DFF3-40AA-9CC9-7A480D55B714}">
      <dsp:nvSpPr>
        <dsp:cNvPr id="0" name=""/>
        <dsp:cNvSpPr/>
      </dsp:nvSpPr>
      <dsp:spPr>
        <a:xfrm>
          <a:off x="0" y="4744781"/>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gebruik van de verbeelding</a:t>
          </a:r>
        </a:p>
      </dsp:txBody>
      <dsp:txXfrm>
        <a:off x="0" y="4744781"/>
        <a:ext cx="6900512" cy="395342"/>
      </dsp:txXfrm>
    </dsp:sp>
    <dsp:sp modelId="{A6CC5DB3-7CEA-4FAE-91DE-C780288DDC7A}">
      <dsp:nvSpPr>
        <dsp:cNvPr id="0" name=""/>
        <dsp:cNvSpPr/>
      </dsp:nvSpPr>
      <dsp:spPr>
        <a:xfrm>
          <a:off x="0" y="5140123"/>
          <a:ext cx="6900512" cy="0"/>
        </a:xfrm>
        <a:prstGeom prst="line">
          <a:avLst/>
        </a:prstGeom>
        <a:solidFill>
          <a:schemeClr val="accent2">
            <a:hueOff val="6366461"/>
            <a:satOff val="10800"/>
            <a:lumOff val="-392"/>
            <a:alphaOff val="0"/>
          </a:schemeClr>
        </a:solidFill>
        <a:ln w="12700" cap="flat" cmpd="sng" algn="ctr">
          <a:solidFill>
            <a:schemeClr val="accent2">
              <a:hueOff val="6366461"/>
              <a:satOff val="10800"/>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74C17D-008F-4ABE-BD2D-F47C39217897}">
      <dsp:nvSpPr>
        <dsp:cNvPr id="0" name=""/>
        <dsp:cNvSpPr/>
      </dsp:nvSpPr>
      <dsp:spPr>
        <a:xfrm>
          <a:off x="0" y="5140123"/>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ideeën genereren</a:t>
          </a:r>
        </a:p>
      </dsp:txBody>
      <dsp:txXfrm>
        <a:off x="0" y="5140123"/>
        <a:ext cx="6900512" cy="3953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152AD-80AF-4FAA-9B69-2E865C445DE4}">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9FFFE4-9D1D-47E8-ABB1-7CEEA387BFFF}">
      <dsp:nvSpPr>
        <dsp:cNvPr id="0" name=""/>
        <dsp:cNvSpPr/>
      </dsp:nvSpPr>
      <dsp:spPr>
        <a:xfrm>
          <a:off x="0" y="675"/>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beter vragen kunnen stellen.</a:t>
          </a:r>
          <a:endParaRPr lang="en-US" sz="1800" kern="1200" dirty="0"/>
        </a:p>
      </dsp:txBody>
      <dsp:txXfrm>
        <a:off x="0" y="675"/>
        <a:ext cx="6900512" cy="395342"/>
      </dsp:txXfrm>
    </dsp:sp>
    <dsp:sp modelId="{676C7BAB-D731-4F7D-9D03-7CC04014F20C}">
      <dsp:nvSpPr>
        <dsp:cNvPr id="0" name=""/>
        <dsp:cNvSpPr/>
      </dsp:nvSpPr>
      <dsp:spPr>
        <a:xfrm>
          <a:off x="0" y="396017"/>
          <a:ext cx="6900512" cy="0"/>
        </a:xfrm>
        <a:prstGeom prst="line">
          <a:avLst/>
        </a:prstGeom>
        <a:solidFill>
          <a:schemeClr val="accent2">
            <a:hueOff val="489728"/>
            <a:satOff val="831"/>
            <a:lumOff val="-30"/>
            <a:alphaOff val="0"/>
          </a:schemeClr>
        </a:solidFill>
        <a:ln w="12700" cap="flat" cmpd="sng" algn="ctr">
          <a:solidFill>
            <a:schemeClr val="accent2">
              <a:hueOff val="489728"/>
              <a:satOff val="831"/>
              <a:lumOff val="-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BF67EB-30F3-44E7-83D5-6959FE45788B}">
      <dsp:nvSpPr>
        <dsp:cNvPr id="0" name=""/>
        <dsp:cNvSpPr/>
      </dsp:nvSpPr>
      <dsp:spPr>
        <a:xfrm>
          <a:off x="0" y="396017"/>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het herkennen van inconsistente informatie,</a:t>
          </a:r>
          <a:endParaRPr lang="en-US" sz="1800" kern="1200" dirty="0"/>
        </a:p>
      </dsp:txBody>
      <dsp:txXfrm>
        <a:off x="0" y="396017"/>
        <a:ext cx="6900512" cy="395342"/>
      </dsp:txXfrm>
    </dsp:sp>
    <dsp:sp modelId="{5C7D88EA-CEDE-4392-8C46-6EBE35BA74AE}">
      <dsp:nvSpPr>
        <dsp:cNvPr id="0" name=""/>
        <dsp:cNvSpPr/>
      </dsp:nvSpPr>
      <dsp:spPr>
        <a:xfrm>
          <a:off x="0" y="791359"/>
          <a:ext cx="6900512" cy="0"/>
        </a:xfrm>
        <a:prstGeom prst="line">
          <a:avLst/>
        </a:prstGeom>
        <a:solidFill>
          <a:schemeClr val="accent2">
            <a:hueOff val="979456"/>
            <a:satOff val="1662"/>
            <a:lumOff val="-60"/>
            <a:alphaOff val="0"/>
          </a:schemeClr>
        </a:solidFill>
        <a:ln w="12700" cap="flat" cmpd="sng" algn="ctr">
          <a:solidFill>
            <a:schemeClr val="accent2">
              <a:hueOff val="979456"/>
              <a:satOff val="1662"/>
              <a:lumOff val="-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AE0EF7-537A-435E-93A0-2DAF9BD9552E}">
      <dsp:nvSpPr>
        <dsp:cNvPr id="0" name=""/>
        <dsp:cNvSpPr/>
      </dsp:nvSpPr>
      <dsp:spPr>
        <a:xfrm>
          <a:off x="0" y="791359"/>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het herkennen van de behoefte aan extra informatie</a:t>
          </a:r>
          <a:endParaRPr lang="en-US" sz="1800" kern="1200" dirty="0"/>
        </a:p>
      </dsp:txBody>
      <dsp:txXfrm>
        <a:off x="0" y="791359"/>
        <a:ext cx="6900512" cy="395342"/>
      </dsp:txXfrm>
    </dsp:sp>
    <dsp:sp modelId="{2A8BD0F3-8375-4E6A-9784-5821DBF7D412}">
      <dsp:nvSpPr>
        <dsp:cNvPr id="0" name=""/>
        <dsp:cNvSpPr/>
      </dsp:nvSpPr>
      <dsp:spPr>
        <a:xfrm>
          <a:off x="0" y="1186702"/>
          <a:ext cx="6900512" cy="0"/>
        </a:xfrm>
        <a:prstGeom prst="line">
          <a:avLst/>
        </a:prstGeom>
        <a:solidFill>
          <a:schemeClr val="accent2">
            <a:hueOff val="1469183"/>
            <a:satOff val="2492"/>
            <a:lumOff val="-90"/>
            <a:alphaOff val="0"/>
          </a:schemeClr>
        </a:solidFill>
        <a:ln w="12700" cap="flat" cmpd="sng" algn="ctr">
          <a:solidFill>
            <a:schemeClr val="accent2">
              <a:hueOff val="1469183"/>
              <a:satOff val="2492"/>
              <a:lumOff val="-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83F89C-09A2-417E-B2DB-BAB3848621E8}">
      <dsp:nvSpPr>
        <dsp:cNvPr id="0" name=""/>
        <dsp:cNvSpPr/>
      </dsp:nvSpPr>
      <dsp:spPr>
        <a:xfrm>
          <a:off x="0" y="1186702"/>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meer dan één traject gebruiken</a:t>
          </a:r>
          <a:endParaRPr lang="en-US" sz="1800" kern="1200" dirty="0"/>
        </a:p>
      </dsp:txBody>
      <dsp:txXfrm>
        <a:off x="0" y="1186702"/>
        <a:ext cx="6900512" cy="395342"/>
      </dsp:txXfrm>
    </dsp:sp>
    <dsp:sp modelId="{D92B3FD7-FC7E-471F-ADD6-3EE3809165A1}">
      <dsp:nvSpPr>
        <dsp:cNvPr id="0" name=""/>
        <dsp:cNvSpPr/>
      </dsp:nvSpPr>
      <dsp:spPr>
        <a:xfrm>
          <a:off x="0" y="1582044"/>
          <a:ext cx="6900512" cy="0"/>
        </a:xfrm>
        <a:prstGeom prst="line">
          <a:avLst/>
        </a:prstGeom>
        <a:solidFill>
          <a:schemeClr val="accent2">
            <a:hueOff val="1958911"/>
            <a:satOff val="3323"/>
            <a:lumOff val="-121"/>
            <a:alphaOff val="0"/>
          </a:schemeClr>
        </a:solidFill>
        <a:ln w="12700" cap="flat" cmpd="sng" algn="ctr">
          <a:solidFill>
            <a:schemeClr val="accent2">
              <a:hueOff val="1958911"/>
              <a:satOff val="3323"/>
              <a:lumOff val="-1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8FC661-F9AA-4052-BB76-3A5571B4E744}">
      <dsp:nvSpPr>
        <dsp:cNvPr id="0" name=""/>
        <dsp:cNvSpPr/>
      </dsp:nvSpPr>
      <dsp:spPr>
        <a:xfrm>
          <a:off x="0" y="1582044"/>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het genereren van meerdere oplossingen</a:t>
          </a:r>
          <a:endParaRPr lang="en-US" sz="1800" kern="1200" dirty="0"/>
        </a:p>
      </dsp:txBody>
      <dsp:txXfrm>
        <a:off x="0" y="1582044"/>
        <a:ext cx="6900512" cy="395342"/>
      </dsp:txXfrm>
    </dsp:sp>
    <dsp:sp modelId="{9AE82CC3-826A-4B27-B767-E8D441EAFA94}">
      <dsp:nvSpPr>
        <dsp:cNvPr id="0" name=""/>
        <dsp:cNvSpPr/>
      </dsp:nvSpPr>
      <dsp:spPr>
        <a:xfrm>
          <a:off x="0" y="1977386"/>
          <a:ext cx="6900512" cy="0"/>
        </a:xfrm>
        <a:prstGeom prst="line">
          <a:avLst/>
        </a:prstGeom>
        <a:solidFill>
          <a:schemeClr val="accent2">
            <a:hueOff val="2448639"/>
            <a:satOff val="4154"/>
            <a:lumOff val="-151"/>
            <a:alphaOff val="0"/>
          </a:schemeClr>
        </a:solidFill>
        <a:ln w="12700" cap="flat" cmpd="sng" algn="ctr">
          <a:solidFill>
            <a:schemeClr val="accent2">
              <a:hueOff val="2448639"/>
              <a:satOff val="4154"/>
              <a:lumOff val="-1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8A0AF9-0B06-46DA-8585-26FEE1197DBD}">
      <dsp:nvSpPr>
        <dsp:cNvPr id="0" name=""/>
        <dsp:cNvSpPr/>
      </dsp:nvSpPr>
      <dsp:spPr>
        <a:xfrm>
          <a:off x="0" y="1977386"/>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combineren van concepten</a:t>
          </a:r>
          <a:endParaRPr lang="en-US" sz="1800" kern="1200" dirty="0"/>
        </a:p>
      </dsp:txBody>
      <dsp:txXfrm>
        <a:off x="0" y="1977386"/>
        <a:ext cx="6900512" cy="395342"/>
      </dsp:txXfrm>
    </dsp:sp>
    <dsp:sp modelId="{277774B6-7E50-4FC7-849F-129E7C5B6F4A}">
      <dsp:nvSpPr>
        <dsp:cNvPr id="0" name=""/>
        <dsp:cNvSpPr/>
      </dsp:nvSpPr>
      <dsp:spPr>
        <a:xfrm>
          <a:off x="0" y="2372728"/>
          <a:ext cx="6900512" cy="0"/>
        </a:xfrm>
        <a:prstGeom prst="line">
          <a:avLst/>
        </a:prstGeom>
        <a:solidFill>
          <a:schemeClr val="accent2">
            <a:hueOff val="2938367"/>
            <a:satOff val="4985"/>
            <a:lumOff val="-181"/>
            <a:alphaOff val="0"/>
          </a:schemeClr>
        </a:solidFill>
        <a:ln w="12700" cap="flat" cmpd="sng" algn="ctr">
          <a:solidFill>
            <a:schemeClr val="accent2">
              <a:hueOff val="2938367"/>
              <a:satOff val="4985"/>
              <a:lumOff val="-1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B26998-FDD9-4D9D-83D2-0BBB6B92B2E5}">
      <dsp:nvSpPr>
        <dsp:cNvPr id="0" name=""/>
        <dsp:cNvSpPr/>
      </dsp:nvSpPr>
      <dsp:spPr>
        <a:xfrm>
          <a:off x="0" y="2372728"/>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het maken van brede associaties</a:t>
          </a:r>
          <a:endParaRPr lang="en-US" sz="1800" kern="1200" dirty="0"/>
        </a:p>
      </dsp:txBody>
      <dsp:txXfrm>
        <a:off x="0" y="2372728"/>
        <a:ext cx="6900512" cy="395342"/>
      </dsp:txXfrm>
    </dsp:sp>
    <dsp:sp modelId="{C6652620-DF2B-413A-9C4D-562E0DAE8059}">
      <dsp:nvSpPr>
        <dsp:cNvPr id="0" name=""/>
        <dsp:cNvSpPr/>
      </dsp:nvSpPr>
      <dsp:spPr>
        <a:xfrm>
          <a:off x="0" y="2768070"/>
          <a:ext cx="6900512" cy="0"/>
        </a:xfrm>
        <a:prstGeom prst="line">
          <a:avLst/>
        </a:prstGeom>
        <a:solidFill>
          <a:schemeClr val="accent2">
            <a:hueOff val="3428095"/>
            <a:satOff val="5815"/>
            <a:lumOff val="-211"/>
            <a:alphaOff val="0"/>
          </a:schemeClr>
        </a:solidFill>
        <a:ln w="12700" cap="flat" cmpd="sng" algn="ctr">
          <a:solidFill>
            <a:schemeClr val="accent2">
              <a:hueOff val="3428095"/>
              <a:satOff val="5815"/>
              <a:lumOff val="-2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6F5BE0-3B4D-4A1E-9252-A493DEF600C8}">
      <dsp:nvSpPr>
        <dsp:cNvPr id="0" name=""/>
        <dsp:cNvSpPr/>
      </dsp:nvSpPr>
      <dsp:spPr>
        <a:xfrm>
          <a:off x="0" y="2768070"/>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het zien van ongewone perspectieven</a:t>
          </a:r>
          <a:endParaRPr lang="en-US" sz="1800" kern="1200" dirty="0"/>
        </a:p>
      </dsp:txBody>
      <dsp:txXfrm>
        <a:off x="0" y="2768070"/>
        <a:ext cx="6900512" cy="395342"/>
      </dsp:txXfrm>
    </dsp:sp>
    <dsp:sp modelId="{0983D0E0-1A4E-4678-9A57-F1A745A78157}">
      <dsp:nvSpPr>
        <dsp:cNvPr id="0" name=""/>
        <dsp:cNvSpPr/>
      </dsp:nvSpPr>
      <dsp:spPr>
        <a:xfrm>
          <a:off x="0" y="3163412"/>
          <a:ext cx="6900512" cy="0"/>
        </a:xfrm>
        <a:prstGeom prst="line">
          <a:avLst/>
        </a:prstGeom>
        <a:solidFill>
          <a:schemeClr val="accent2">
            <a:hueOff val="3917823"/>
            <a:satOff val="6646"/>
            <a:lumOff val="-241"/>
            <a:alphaOff val="0"/>
          </a:schemeClr>
        </a:solidFill>
        <a:ln w="12700" cap="flat" cmpd="sng" algn="ctr">
          <a:solidFill>
            <a:schemeClr val="accent2">
              <a:hueOff val="3917823"/>
              <a:satOff val="6646"/>
              <a:lumOff val="-2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C398E3-6BBF-4E23-B711-9BDE19F247EA}">
      <dsp:nvSpPr>
        <dsp:cNvPr id="0" name=""/>
        <dsp:cNvSpPr/>
      </dsp:nvSpPr>
      <dsp:spPr>
        <a:xfrm>
          <a:off x="0" y="3163412"/>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het tonen van gedurfd denken</a:t>
          </a:r>
          <a:endParaRPr lang="en-US" sz="1800" kern="1200" dirty="0"/>
        </a:p>
      </dsp:txBody>
      <dsp:txXfrm>
        <a:off x="0" y="3163412"/>
        <a:ext cx="6900512" cy="395342"/>
      </dsp:txXfrm>
    </dsp:sp>
    <dsp:sp modelId="{7C9C1525-DEE2-46FD-B769-FE7507CF2CA3}">
      <dsp:nvSpPr>
        <dsp:cNvPr id="0" name=""/>
        <dsp:cNvSpPr/>
      </dsp:nvSpPr>
      <dsp:spPr>
        <a:xfrm>
          <a:off x="0" y="3558754"/>
          <a:ext cx="6900512" cy="0"/>
        </a:xfrm>
        <a:prstGeom prst="line">
          <a:avLst/>
        </a:prstGeom>
        <a:solidFill>
          <a:schemeClr val="accent2">
            <a:hueOff val="4407550"/>
            <a:satOff val="7477"/>
            <a:lumOff val="-271"/>
            <a:alphaOff val="0"/>
          </a:schemeClr>
        </a:solidFill>
        <a:ln w="12700" cap="flat" cmpd="sng" algn="ctr">
          <a:solidFill>
            <a:schemeClr val="accent2">
              <a:hueOff val="4407550"/>
              <a:satOff val="7477"/>
              <a:lumOff val="-2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5BE0C-965B-4EC7-8768-95F0F52F95DC}">
      <dsp:nvSpPr>
        <dsp:cNvPr id="0" name=""/>
        <dsp:cNvSpPr/>
      </dsp:nvSpPr>
      <dsp:spPr>
        <a:xfrm>
          <a:off x="0" y="3558754"/>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patroon herkennen</a:t>
          </a:r>
          <a:endParaRPr lang="en-US" sz="1800" kern="1200" dirty="0"/>
        </a:p>
      </dsp:txBody>
      <dsp:txXfrm>
        <a:off x="0" y="3558754"/>
        <a:ext cx="6900512" cy="395342"/>
      </dsp:txXfrm>
    </dsp:sp>
    <dsp:sp modelId="{3B67B0FE-F28C-41D3-A441-EE258A3978DE}">
      <dsp:nvSpPr>
        <dsp:cNvPr id="0" name=""/>
        <dsp:cNvSpPr/>
      </dsp:nvSpPr>
      <dsp:spPr>
        <a:xfrm>
          <a:off x="0" y="3954096"/>
          <a:ext cx="6900512" cy="0"/>
        </a:xfrm>
        <a:prstGeom prst="line">
          <a:avLst/>
        </a:prstGeom>
        <a:solidFill>
          <a:schemeClr val="accent2">
            <a:hueOff val="4897278"/>
            <a:satOff val="8308"/>
            <a:lumOff val="-302"/>
            <a:alphaOff val="0"/>
          </a:schemeClr>
        </a:solidFill>
        <a:ln w="12700" cap="flat" cmpd="sng" algn="ctr">
          <a:solidFill>
            <a:schemeClr val="accent2">
              <a:hueOff val="4897278"/>
              <a:satOff val="8308"/>
              <a:lumOff val="-3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E6042-3FCE-442A-B87E-897E631CC10C}">
      <dsp:nvSpPr>
        <dsp:cNvPr id="0" name=""/>
        <dsp:cNvSpPr/>
      </dsp:nvSpPr>
      <dsp:spPr>
        <a:xfrm>
          <a:off x="0" y="3954096"/>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het creëren van analogieën</a:t>
          </a:r>
          <a:endParaRPr lang="en-US" sz="1800" kern="1200" dirty="0"/>
        </a:p>
      </dsp:txBody>
      <dsp:txXfrm>
        <a:off x="0" y="3954096"/>
        <a:ext cx="6900512" cy="395342"/>
      </dsp:txXfrm>
    </dsp:sp>
    <dsp:sp modelId="{3D404A6D-AA67-4824-9F62-6324F2B2B52F}">
      <dsp:nvSpPr>
        <dsp:cNvPr id="0" name=""/>
        <dsp:cNvSpPr/>
      </dsp:nvSpPr>
      <dsp:spPr>
        <a:xfrm>
          <a:off x="0" y="4349438"/>
          <a:ext cx="6900512" cy="0"/>
        </a:xfrm>
        <a:prstGeom prst="line">
          <a:avLst/>
        </a:prstGeom>
        <a:solidFill>
          <a:schemeClr val="accent2">
            <a:hueOff val="5387006"/>
            <a:satOff val="9138"/>
            <a:lumOff val="-332"/>
            <a:alphaOff val="0"/>
          </a:schemeClr>
        </a:solidFill>
        <a:ln w="12700" cap="flat" cmpd="sng" algn="ctr">
          <a:solidFill>
            <a:schemeClr val="accent2">
              <a:hueOff val="5387006"/>
              <a:satOff val="9138"/>
              <a:lumOff val="-3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8E8D4C-D976-48CF-9C6D-76AAD4EBEA78}">
      <dsp:nvSpPr>
        <dsp:cNvPr id="0" name=""/>
        <dsp:cNvSpPr/>
      </dsp:nvSpPr>
      <dsp:spPr>
        <a:xfrm>
          <a:off x="0" y="4349438"/>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domeingrenzen overschrijden</a:t>
          </a:r>
          <a:endParaRPr lang="en-US" sz="1800" kern="1200" dirty="0"/>
        </a:p>
      </dsp:txBody>
      <dsp:txXfrm>
        <a:off x="0" y="4349438"/>
        <a:ext cx="6900512" cy="395342"/>
      </dsp:txXfrm>
    </dsp:sp>
    <dsp:sp modelId="{738F5D65-4AB8-4241-BF3F-FDF89703C489}">
      <dsp:nvSpPr>
        <dsp:cNvPr id="0" name=""/>
        <dsp:cNvSpPr/>
      </dsp:nvSpPr>
      <dsp:spPr>
        <a:xfrm>
          <a:off x="0" y="4744781"/>
          <a:ext cx="6900512" cy="0"/>
        </a:xfrm>
        <a:prstGeom prst="line">
          <a:avLst/>
        </a:prstGeom>
        <a:solidFill>
          <a:schemeClr val="accent2">
            <a:hueOff val="5876733"/>
            <a:satOff val="9969"/>
            <a:lumOff val="-362"/>
            <a:alphaOff val="0"/>
          </a:schemeClr>
        </a:solidFill>
        <a:ln w="12700" cap="flat" cmpd="sng" algn="ctr">
          <a:solidFill>
            <a:schemeClr val="accent2">
              <a:hueOff val="5876733"/>
              <a:satOff val="9969"/>
              <a:lumOff val="-3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DD64E3-9C08-4F53-93CD-4FC10AC3A70C}">
      <dsp:nvSpPr>
        <dsp:cNvPr id="0" name=""/>
        <dsp:cNvSpPr/>
      </dsp:nvSpPr>
      <dsp:spPr>
        <a:xfrm>
          <a:off x="0" y="4744781"/>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het verkennen van alternatieven</a:t>
          </a:r>
          <a:endParaRPr lang="en-US" sz="1800" kern="1200" dirty="0"/>
        </a:p>
      </dsp:txBody>
      <dsp:txXfrm>
        <a:off x="0" y="4744781"/>
        <a:ext cx="6900512" cy="395342"/>
      </dsp:txXfrm>
    </dsp:sp>
    <dsp:sp modelId="{08097BEF-2107-47B0-9577-1335B291CA59}">
      <dsp:nvSpPr>
        <dsp:cNvPr id="0" name=""/>
        <dsp:cNvSpPr/>
      </dsp:nvSpPr>
      <dsp:spPr>
        <a:xfrm>
          <a:off x="0" y="5140123"/>
          <a:ext cx="6900512" cy="0"/>
        </a:xfrm>
        <a:prstGeom prst="line">
          <a:avLst/>
        </a:prstGeom>
        <a:solidFill>
          <a:schemeClr val="accent2">
            <a:hueOff val="6366461"/>
            <a:satOff val="10800"/>
            <a:lumOff val="-392"/>
            <a:alphaOff val="0"/>
          </a:schemeClr>
        </a:solidFill>
        <a:ln w="12700" cap="flat" cmpd="sng" algn="ctr">
          <a:solidFill>
            <a:schemeClr val="accent2">
              <a:hueOff val="6366461"/>
              <a:satOff val="10800"/>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D0F556-FAB7-44A6-BBC6-4DA3C65DFC19}">
      <dsp:nvSpPr>
        <dsp:cNvPr id="0" name=""/>
        <dsp:cNvSpPr/>
      </dsp:nvSpPr>
      <dsp:spPr>
        <a:xfrm>
          <a:off x="0" y="5140123"/>
          <a:ext cx="6900512" cy="39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het oplossen van problemen</a:t>
          </a:r>
          <a:endParaRPr lang="en-US" sz="1800" kern="1200" dirty="0"/>
        </a:p>
      </dsp:txBody>
      <dsp:txXfrm>
        <a:off x="0" y="5140123"/>
        <a:ext cx="6900512" cy="3953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27976-1757-4605-A840-67DF4FA659A9}">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3DA4B5-63A5-4CFF-ADA3-CE563BDF24F2}">
      <dsp:nvSpPr>
        <dsp:cNvPr id="0" name=""/>
        <dsp:cNvSpPr/>
      </dsp:nvSpPr>
      <dsp:spPr>
        <a:xfrm>
          <a:off x="0" y="675"/>
          <a:ext cx="6900512" cy="425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bereidheid om ontvangen meningen aan te vechten</a:t>
          </a:r>
        </a:p>
      </dsp:txBody>
      <dsp:txXfrm>
        <a:off x="0" y="675"/>
        <a:ext cx="6900512" cy="425753"/>
      </dsp:txXfrm>
    </dsp:sp>
    <dsp:sp modelId="{A3B47555-3DC2-46AB-A302-A069C1D7E2E1}">
      <dsp:nvSpPr>
        <dsp:cNvPr id="0" name=""/>
        <dsp:cNvSpPr/>
      </dsp:nvSpPr>
      <dsp:spPr>
        <a:xfrm>
          <a:off x="0" y="426428"/>
          <a:ext cx="6900512" cy="0"/>
        </a:xfrm>
        <a:prstGeom prst="line">
          <a:avLst/>
        </a:prstGeom>
        <a:solidFill>
          <a:schemeClr val="accent2">
            <a:hueOff val="530538"/>
            <a:satOff val="900"/>
            <a:lumOff val="-33"/>
            <a:alphaOff val="0"/>
          </a:schemeClr>
        </a:solidFill>
        <a:ln w="12700" cap="flat" cmpd="sng" algn="ctr">
          <a:solidFill>
            <a:schemeClr val="accent2">
              <a:hueOff val="530538"/>
              <a:satOff val="900"/>
              <a:lumOff val="-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3AF019-84B0-49A6-B288-33149B8CB284}">
      <dsp:nvSpPr>
        <dsp:cNvPr id="0" name=""/>
        <dsp:cNvSpPr/>
      </dsp:nvSpPr>
      <dsp:spPr>
        <a:xfrm>
          <a:off x="0" y="426428"/>
          <a:ext cx="6900512" cy="425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leergierigheid</a:t>
          </a:r>
        </a:p>
      </dsp:txBody>
      <dsp:txXfrm>
        <a:off x="0" y="426428"/>
        <a:ext cx="6900512" cy="425753"/>
      </dsp:txXfrm>
    </dsp:sp>
    <dsp:sp modelId="{2C106757-44A5-4558-99FE-2C672E0C52B3}">
      <dsp:nvSpPr>
        <dsp:cNvPr id="0" name=""/>
        <dsp:cNvSpPr/>
      </dsp:nvSpPr>
      <dsp:spPr>
        <a:xfrm>
          <a:off x="0" y="852181"/>
          <a:ext cx="6900512" cy="0"/>
        </a:xfrm>
        <a:prstGeom prst="line">
          <a:avLst/>
        </a:prstGeom>
        <a:solidFill>
          <a:schemeClr val="accent2">
            <a:hueOff val="1061077"/>
            <a:satOff val="1800"/>
            <a:lumOff val="-65"/>
            <a:alphaOff val="0"/>
          </a:schemeClr>
        </a:solidFill>
        <a:ln w="12700" cap="flat" cmpd="sng" algn="ctr">
          <a:solidFill>
            <a:schemeClr val="accent2">
              <a:hueOff val="1061077"/>
              <a:satOff val="1800"/>
              <a:lumOff val="-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9BFA0D-AC2E-4CD9-8A68-9624D9EF21D0}">
      <dsp:nvSpPr>
        <dsp:cNvPr id="0" name=""/>
        <dsp:cNvSpPr/>
      </dsp:nvSpPr>
      <dsp:spPr>
        <a:xfrm>
          <a:off x="0" y="852181"/>
          <a:ext cx="6900512" cy="425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verhoogde bereidheid om risico's te nemen</a:t>
          </a:r>
        </a:p>
      </dsp:txBody>
      <dsp:txXfrm>
        <a:off x="0" y="852181"/>
        <a:ext cx="6900512" cy="425753"/>
      </dsp:txXfrm>
    </dsp:sp>
    <dsp:sp modelId="{4286A4B0-551F-4F36-9829-7E8F010CDB07}">
      <dsp:nvSpPr>
        <dsp:cNvPr id="0" name=""/>
        <dsp:cNvSpPr/>
      </dsp:nvSpPr>
      <dsp:spPr>
        <a:xfrm>
          <a:off x="0" y="1277934"/>
          <a:ext cx="6900512" cy="0"/>
        </a:xfrm>
        <a:prstGeom prst="line">
          <a:avLst/>
        </a:prstGeom>
        <a:solidFill>
          <a:schemeClr val="accent2">
            <a:hueOff val="1591615"/>
            <a:satOff val="2700"/>
            <a:lumOff val="-98"/>
            <a:alphaOff val="0"/>
          </a:schemeClr>
        </a:solidFill>
        <a:ln w="12700" cap="flat" cmpd="sng" algn="ctr">
          <a:solidFill>
            <a:schemeClr val="accent2">
              <a:hueOff val="1591615"/>
              <a:satOff val="2700"/>
              <a:lumOff val="-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8907C6-33D7-4DE6-93B1-81C550C9B063}">
      <dsp:nvSpPr>
        <dsp:cNvPr id="0" name=""/>
        <dsp:cNvSpPr/>
      </dsp:nvSpPr>
      <dsp:spPr>
        <a:xfrm>
          <a:off x="0" y="1277934"/>
          <a:ext cx="6900512" cy="425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verhoogde bereidheid om ideeën te uiten</a:t>
          </a:r>
        </a:p>
      </dsp:txBody>
      <dsp:txXfrm>
        <a:off x="0" y="1277934"/>
        <a:ext cx="6900512" cy="425753"/>
      </dsp:txXfrm>
    </dsp:sp>
    <dsp:sp modelId="{437DE1A4-8902-470B-9F28-3A85242BD6B2}">
      <dsp:nvSpPr>
        <dsp:cNvPr id="0" name=""/>
        <dsp:cNvSpPr/>
      </dsp:nvSpPr>
      <dsp:spPr>
        <a:xfrm>
          <a:off x="0" y="1703687"/>
          <a:ext cx="6900512" cy="0"/>
        </a:xfrm>
        <a:prstGeom prst="line">
          <a:avLst/>
        </a:prstGeom>
        <a:solidFill>
          <a:schemeClr val="accent2">
            <a:hueOff val="2122154"/>
            <a:satOff val="3600"/>
            <a:lumOff val="-131"/>
            <a:alphaOff val="0"/>
          </a:schemeClr>
        </a:solidFill>
        <a:ln w="12700" cap="flat" cmpd="sng" algn="ctr">
          <a:solidFill>
            <a:schemeClr val="accent2">
              <a:hueOff val="2122154"/>
              <a:satOff val="3600"/>
              <a:lumOff val="-1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62508A-015B-41D9-ABE4-233E49046509}">
      <dsp:nvSpPr>
        <dsp:cNvPr id="0" name=""/>
        <dsp:cNvSpPr/>
      </dsp:nvSpPr>
      <dsp:spPr>
        <a:xfrm>
          <a:off x="0" y="1703687"/>
          <a:ext cx="6900512" cy="425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bereidheid om te veranderen</a:t>
          </a:r>
        </a:p>
      </dsp:txBody>
      <dsp:txXfrm>
        <a:off x="0" y="1703687"/>
        <a:ext cx="6900512" cy="425753"/>
      </dsp:txXfrm>
    </dsp:sp>
    <dsp:sp modelId="{A67B63CF-F857-4DA1-8B15-933713B035D6}">
      <dsp:nvSpPr>
        <dsp:cNvPr id="0" name=""/>
        <dsp:cNvSpPr/>
      </dsp:nvSpPr>
      <dsp:spPr>
        <a:xfrm>
          <a:off x="0" y="2129440"/>
          <a:ext cx="6900512" cy="0"/>
        </a:xfrm>
        <a:prstGeom prst="line">
          <a:avLst/>
        </a:prstGeom>
        <a:solidFill>
          <a:schemeClr val="accent2">
            <a:hueOff val="2652692"/>
            <a:satOff val="4500"/>
            <a:lumOff val="-163"/>
            <a:alphaOff val="0"/>
          </a:schemeClr>
        </a:solidFill>
        <a:ln w="12700" cap="flat" cmpd="sng" algn="ctr">
          <a:solidFill>
            <a:schemeClr val="accent2">
              <a:hueOff val="2652692"/>
              <a:satOff val="4500"/>
              <a:lumOff val="-1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DFAAA5-CA0A-4AC9-AFCB-3A5EA2B1A047}">
      <dsp:nvSpPr>
        <dsp:cNvPr id="0" name=""/>
        <dsp:cNvSpPr/>
      </dsp:nvSpPr>
      <dsp:spPr>
        <a:xfrm>
          <a:off x="0" y="2129440"/>
          <a:ext cx="6900512" cy="425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neiging om nieuwigheid te zoeken</a:t>
          </a:r>
        </a:p>
      </dsp:txBody>
      <dsp:txXfrm>
        <a:off x="0" y="2129440"/>
        <a:ext cx="6900512" cy="425753"/>
      </dsp:txXfrm>
    </dsp:sp>
    <dsp:sp modelId="{8BCC9789-4769-4A8B-921B-31E5F2945510}">
      <dsp:nvSpPr>
        <dsp:cNvPr id="0" name=""/>
        <dsp:cNvSpPr/>
      </dsp:nvSpPr>
      <dsp:spPr>
        <a:xfrm>
          <a:off x="0" y="2555193"/>
          <a:ext cx="6900512" cy="0"/>
        </a:xfrm>
        <a:prstGeom prst="line">
          <a:avLst/>
        </a:prstGeom>
        <a:solidFill>
          <a:schemeClr val="accent2">
            <a:hueOff val="3183231"/>
            <a:satOff val="5400"/>
            <a:lumOff val="-196"/>
            <a:alphaOff val="0"/>
          </a:schemeClr>
        </a:solidFill>
        <a:ln w="12700" cap="flat" cmpd="sng" algn="ctr">
          <a:solidFill>
            <a:schemeClr val="accent2">
              <a:hueOff val="3183231"/>
              <a:satOff val="5400"/>
              <a:lumOff val="-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D6A8A3-E71F-4505-AF14-21B761B04DE6}">
      <dsp:nvSpPr>
        <dsp:cNvPr id="0" name=""/>
        <dsp:cNvSpPr/>
      </dsp:nvSpPr>
      <dsp:spPr>
        <a:xfrm>
          <a:off x="0" y="2555193"/>
          <a:ext cx="6900512" cy="425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de wens om nieuwe vaardigheden te ontwikkelen</a:t>
          </a:r>
        </a:p>
      </dsp:txBody>
      <dsp:txXfrm>
        <a:off x="0" y="2555193"/>
        <a:ext cx="6900512" cy="425753"/>
      </dsp:txXfrm>
    </dsp:sp>
    <dsp:sp modelId="{3FD5917F-ECDF-4BE5-A814-22AA2F5503DF}">
      <dsp:nvSpPr>
        <dsp:cNvPr id="0" name=""/>
        <dsp:cNvSpPr/>
      </dsp:nvSpPr>
      <dsp:spPr>
        <a:xfrm>
          <a:off x="0" y="2980947"/>
          <a:ext cx="6900512" cy="0"/>
        </a:xfrm>
        <a:prstGeom prst="line">
          <a:avLst/>
        </a:prstGeom>
        <a:solidFill>
          <a:schemeClr val="accent2">
            <a:hueOff val="3713769"/>
            <a:satOff val="6300"/>
            <a:lumOff val="-229"/>
            <a:alphaOff val="0"/>
          </a:schemeClr>
        </a:solidFill>
        <a:ln w="12700" cap="flat" cmpd="sng" algn="ctr">
          <a:solidFill>
            <a:schemeClr val="accent2">
              <a:hueOff val="3713769"/>
              <a:satOff val="6300"/>
              <a:lumOff val="-2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611ABB-BAA1-4348-B3A0-58615E7DE58A}">
      <dsp:nvSpPr>
        <dsp:cNvPr id="0" name=""/>
        <dsp:cNvSpPr/>
      </dsp:nvSpPr>
      <dsp:spPr>
        <a:xfrm>
          <a:off x="0" y="2980947"/>
          <a:ext cx="6900512" cy="425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verlangen om dingen te begrijpen</a:t>
          </a:r>
        </a:p>
      </dsp:txBody>
      <dsp:txXfrm>
        <a:off x="0" y="2980947"/>
        <a:ext cx="6900512" cy="425753"/>
      </dsp:txXfrm>
    </dsp:sp>
    <dsp:sp modelId="{74F826FE-E9B0-493D-A206-FA67C2F712AC}">
      <dsp:nvSpPr>
        <dsp:cNvPr id="0" name=""/>
        <dsp:cNvSpPr/>
      </dsp:nvSpPr>
      <dsp:spPr>
        <a:xfrm>
          <a:off x="0" y="3406700"/>
          <a:ext cx="6900512" cy="0"/>
        </a:xfrm>
        <a:prstGeom prst="line">
          <a:avLst/>
        </a:prstGeom>
        <a:solidFill>
          <a:schemeClr val="accent2">
            <a:hueOff val="4244308"/>
            <a:satOff val="7200"/>
            <a:lumOff val="-261"/>
            <a:alphaOff val="0"/>
          </a:schemeClr>
        </a:solidFill>
        <a:ln w="12700" cap="flat" cmpd="sng" algn="ctr">
          <a:solidFill>
            <a:schemeClr val="accent2">
              <a:hueOff val="4244308"/>
              <a:satOff val="7200"/>
              <a:lumOff val="-2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DA18CA-9C39-4F80-B1AB-B0AB3D2A9220}">
      <dsp:nvSpPr>
        <dsp:cNvPr id="0" name=""/>
        <dsp:cNvSpPr/>
      </dsp:nvSpPr>
      <dsp:spPr>
        <a:xfrm>
          <a:off x="0" y="3406700"/>
          <a:ext cx="6900512" cy="425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verbeterd gevoel van eigenwaarde</a:t>
          </a:r>
        </a:p>
      </dsp:txBody>
      <dsp:txXfrm>
        <a:off x="0" y="3406700"/>
        <a:ext cx="6900512" cy="425753"/>
      </dsp:txXfrm>
    </dsp:sp>
    <dsp:sp modelId="{242B2B77-5E49-489F-A846-B5096C75B106}">
      <dsp:nvSpPr>
        <dsp:cNvPr id="0" name=""/>
        <dsp:cNvSpPr/>
      </dsp:nvSpPr>
      <dsp:spPr>
        <a:xfrm>
          <a:off x="0" y="3832453"/>
          <a:ext cx="6900512" cy="0"/>
        </a:xfrm>
        <a:prstGeom prst="line">
          <a:avLst/>
        </a:prstGeom>
        <a:solidFill>
          <a:schemeClr val="accent2">
            <a:hueOff val="4774846"/>
            <a:satOff val="8100"/>
            <a:lumOff val="-294"/>
            <a:alphaOff val="0"/>
          </a:schemeClr>
        </a:solidFill>
        <a:ln w="12700" cap="flat" cmpd="sng" algn="ctr">
          <a:solidFill>
            <a:schemeClr val="accent2">
              <a:hueOff val="4774846"/>
              <a:satOff val="8100"/>
              <a:lumOff val="-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4916B0-3A5D-45D5-BB78-A4DDD786F605}">
      <dsp:nvSpPr>
        <dsp:cNvPr id="0" name=""/>
        <dsp:cNvSpPr/>
      </dsp:nvSpPr>
      <dsp:spPr>
        <a:xfrm>
          <a:off x="0" y="3832453"/>
          <a:ext cx="6900512" cy="425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betere expressie van emoties</a:t>
          </a:r>
        </a:p>
      </dsp:txBody>
      <dsp:txXfrm>
        <a:off x="0" y="3832453"/>
        <a:ext cx="6900512" cy="425753"/>
      </dsp:txXfrm>
    </dsp:sp>
    <dsp:sp modelId="{19F78C45-697F-446E-8E2A-C49416099125}">
      <dsp:nvSpPr>
        <dsp:cNvPr id="0" name=""/>
        <dsp:cNvSpPr/>
      </dsp:nvSpPr>
      <dsp:spPr>
        <a:xfrm>
          <a:off x="0" y="4258206"/>
          <a:ext cx="6900512" cy="0"/>
        </a:xfrm>
        <a:prstGeom prst="line">
          <a:avLst/>
        </a:prstGeom>
        <a:solidFill>
          <a:schemeClr val="accent2">
            <a:hueOff val="5305384"/>
            <a:satOff val="9000"/>
            <a:lumOff val="-327"/>
            <a:alphaOff val="0"/>
          </a:schemeClr>
        </a:solidFill>
        <a:ln w="12700" cap="flat" cmpd="sng" algn="ctr">
          <a:solidFill>
            <a:schemeClr val="accent2">
              <a:hueOff val="5305384"/>
              <a:satOff val="9000"/>
              <a:lumOff val="-3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232A2D-38D3-4655-AD46-A9D9D8AA16D0}">
      <dsp:nvSpPr>
        <dsp:cNvPr id="0" name=""/>
        <dsp:cNvSpPr/>
      </dsp:nvSpPr>
      <dsp:spPr>
        <a:xfrm>
          <a:off x="0" y="4258206"/>
          <a:ext cx="6900512" cy="425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positiever zelfbeeld</a:t>
          </a:r>
        </a:p>
      </dsp:txBody>
      <dsp:txXfrm>
        <a:off x="0" y="4258206"/>
        <a:ext cx="6900512" cy="425753"/>
      </dsp:txXfrm>
    </dsp:sp>
    <dsp:sp modelId="{E9D0AB94-1C64-45F9-9896-5BD506FD3782}">
      <dsp:nvSpPr>
        <dsp:cNvPr id="0" name=""/>
        <dsp:cNvSpPr/>
      </dsp:nvSpPr>
      <dsp:spPr>
        <a:xfrm>
          <a:off x="0" y="4683959"/>
          <a:ext cx="6900512" cy="0"/>
        </a:xfrm>
        <a:prstGeom prst="line">
          <a:avLst/>
        </a:prstGeom>
        <a:solidFill>
          <a:schemeClr val="accent2">
            <a:hueOff val="5835923"/>
            <a:satOff val="9900"/>
            <a:lumOff val="-359"/>
            <a:alphaOff val="0"/>
          </a:schemeClr>
        </a:solidFill>
        <a:ln w="12700" cap="flat" cmpd="sng" algn="ctr">
          <a:solidFill>
            <a:schemeClr val="accent2">
              <a:hueOff val="5835923"/>
              <a:satOff val="9900"/>
              <a:lumOff val="-3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84C4ED-B57A-49F3-B552-692B924A3DA9}">
      <dsp:nvSpPr>
        <dsp:cNvPr id="0" name=""/>
        <dsp:cNvSpPr/>
      </dsp:nvSpPr>
      <dsp:spPr>
        <a:xfrm>
          <a:off x="0" y="4683959"/>
          <a:ext cx="6900512" cy="425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openheid voor het nieuwe</a:t>
          </a:r>
        </a:p>
      </dsp:txBody>
      <dsp:txXfrm>
        <a:off x="0" y="4683959"/>
        <a:ext cx="6900512" cy="425753"/>
      </dsp:txXfrm>
    </dsp:sp>
    <dsp:sp modelId="{8282C693-7A66-49CB-A638-D4EA52C3DEEB}">
      <dsp:nvSpPr>
        <dsp:cNvPr id="0" name=""/>
        <dsp:cNvSpPr/>
      </dsp:nvSpPr>
      <dsp:spPr>
        <a:xfrm>
          <a:off x="0" y="5109712"/>
          <a:ext cx="6900512" cy="0"/>
        </a:xfrm>
        <a:prstGeom prst="line">
          <a:avLst/>
        </a:prstGeom>
        <a:solidFill>
          <a:schemeClr val="accent2">
            <a:hueOff val="6366461"/>
            <a:satOff val="10800"/>
            <a:lumOff val="-392"/>
            <a:alphaOff val="0"/>
          </a:schemeClr>
        </a:solidFill>
        <a:ln w="12700" cap="flat" cmpd="sng" algn="ctr">
          <a:solidFill>
            <a:schemeClr val="accent2">
              <a:hueOff val="6366461"/>
              <a:satOff val="10800"/>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3CB7DA-75AA-439D-B1B0-FABA1C3FBC0A}">
      <dsp:nvSpPr>
        <dsp:cNvPr id="0" name=""/>
        <dsp:cNvSpPr/>
      </dsp:nvSpPr>
      <dsp:spPr>
        <a:xfrm>
          <a:off x="0" y="5109712"/>
          <a:ext cx="6900512" cy="425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spontaniteit</a:t>
          </a:r>
        </a:p>
      </dsp:txBody>
      <dsp:txXfrm>
        <a:off x="0" y="5109712"/>
        <a:ext cx="6900512" cy="42575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1:22:11.904"/>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0 66,'69'2,"-24"-1,1-1,25-5,-58 4,0-1,1-1,-2 0,1-1,0 0,-1-1,0-1,0 0,0 0,8-8,-7 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0:11:26.286"/>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0 265,'1'-3,"0"0,0-1,1 1,-1 0,1 0,0 0,-1 0,1 0,1 1,-1-1,0 1,1-1,1-1,36-31,-29 26,0 0,1 0,0 1,0 0,1 1,0 1,0 0,1 0,-1 2,1 0,0 0,2 1,169-46,-87 26,-68 14,0 2,0 1,1 1,23 0,43 5,1 3,0 5,74 17,-120-12,0 2,-1 3,-1 2,12 7,54 22,-56-25,0-3,1-3,1-2,1-4,0-2,46 1,-64-8,-1 1,1 2,-1 3,-1 1,0 2,0 1,16 11,-27-13,0-1,1-2,0-1,27 3,30-3,0-4,55-7,-3 1,-72 4,0-3,-1-3,0-3,26-8,3-3,2 4,0 4,32 3,307 9,-176 3,-218-4,-9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0:11:28.638"/>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1 372,'3465'0,"-3358"-5,-1-5,90-21,13-2,8-2,9-12,-61 12,-68 18,0 4,60 2,191 8,-217 4,-56-1,5 2,1-3,-1-4,-1-3,65-16,-99 16,1 2,-1 3,1 1,-1 2,20 3,38 0,99-5,47-12,2 1,139 13,-140 3,2036-3,-2276-1,1 0,-1-1,0 0,0 0,0-1,0-1,0 0,4-3,-3 2,1 0,-1 1,1 1,0-1,0 2,7-1,114-3,64 9,-30 0,157-3,-295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0:11:32.582"/>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0 161,'5332'0,"-4923"-24,-89 2,-159 17,0-7,-2-7,74-22,-164 27,2 4,-1 2,25 3,215 6,-139 2,3526-1,-1912-4,-1763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0:11:35.372"/>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0,'32'0,"205"0,229 31,-234-13,0-9,65-12,-52 0,6034 3,-6205 3,-1 4,41 10,-38-5,1-3,23-3,972-6,-475-2,-564 4,0 1,27 6,-26-3,1-2,22 0,1508-5,-1551 0,-1 0,0-2,0 1,0-1,0-1,-1-1,7-2,-5 1,0 1,0 0,1 2,0-1,14 0,187-21,-128 12,1 4,41 3,24 7,-130-1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0:11:37.999"/>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33,'0'-1,"1"0,-1 0,0 1,0-1,1 0,-1 0,1 1,-1-1,1 0,-1 1,1-1,-1 0,1 1,0-1,-1 1,1-1,0 1,-1-1,1 1,0 0,0-1,-1 1,1 0,0 0,0-1,-1 1,1 0,0 0,29-5,-24 5,123-9,0 5,33 8,10-1,5299-3,-5296 1,0 7,-1 7,40 15,-111-16,1-5,0-5,52-5,-33-1,0 6,22 7,268 54,-16-4,-159-27,-18-2,192 1,93-34,-187-2,-165 5,-14 1,40-9,-26-17,-143 20,0 0,-1 0,1-1,-1 0,7-4,37-15,18 7,-49 12,0-1,0 0,-1-2,0-1,0 0,3-4,-9 6,0 1,0 0,0 0,1 2,-1 0,1 1,11 0,21-5,22-8,-49 9,1 1,0 1,-1 1,10 1,103 4,-59 0,56-6,-119 2,-1 0,0-1,0 0,0-1,0 0,1-1,0 0,0 0,-1 1,1 0,1 1,1 1,87-7,0 6,69 6,-11 1,-4-4,-133-1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0:11:39.967"/>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0 391,'0'-3,"0"-1,0 0,1 1,-1-1,1 0,0 1,0-1,0 1,1 0,-1-1,1 1,0 0,0 0,0 0,0 0,0 0,1 0,-1 0,3-1,0 1,0-1,0 1,0-1,1 2,0-1,-1 1,1-1,0 1,2 0,18-3,-1 1,1 1,0 2,22 1,-28 0,1054 1,-404 1,2394-2,-3021-3,0-2,0-2,0-2,-1-1,-1-3,35-15,64-18,17 4,-24 11,-91 24,1-3,-2-2,14-6,-39 13,0 0,-1 2,1 0,1 0,-1 2,12 0,-5-1,0 0,-1-1,2-1,27-5,-26 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0:11:45.123"/>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1 449,'0'-1,"1"0,-1 0,1 0,-1 0,1-1,0 1,0 0,-1 1,1-1,0 0,0 0,0 0,0 0,0 1,0-1,0 0,1 1,-1-1,0 1,0-1,0 1,1 0,-1-1,0 1,0 0,1 0,-1 0,0 0,47-4,-40 3,574-5,-306 10,536-3,1036-3,-634-48,-611 18,-121-3,-2-21,29-27,-327 58,158 0,39-4,-304 20,263-32,288 6,-218 34,389 5,-640 7,-1 7,69 20,108 15,-36-12,108 11,-39-13,87 32,218 30,-515-86,-83-10,0 3,64 16,-105-17,0-1,1-1,29-1,-38-3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0:11:46.745"/>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30,'4480'0,"-4455"-1,0-2,0 0,3-3,62-6,-84 11,18-1,-1 1,1 0,0 2,0 1,-1 1,1 0,-1 2,0 1,11 4,-9 0,-3-1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0:11:49.190"/>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1 267,'3'3,"1"0,0 0,1-1,-1 1,0-1,1 0,-1 0,1-1,0 0,-1 0,1 0,0 0,3 0,72 1,-54-3,2177-1,-1832-7,0-18,272-57,-534 65,365-60,-264 52,56 7,-110 12,274-6,2686 15,-1633-2,-891 31,-408-8,-91-9,0-4,49-4,-117-4,0-2,0-1,0-1,0-2,0 0,-1-1,8-4,-12 3,0 2,1 0,0 1,0 1,20 0,110 5,-52 1,-50-3,-10 2,0-3,0-1,0-2,28-7,-28 5,1 1,0 2,0 2,0 2,3 1,44 0,-72 0,-1 0,0 1,0 0,0 1,0 0,-1 2,1-1,9 7,-5-3,1-1,0-1,0-1,8 2,-13-5,-1 2,1 0,-1 0,5 4,42 14,-1-3,-41-15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0:11:51.845"/>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1 369,'2892'0,"-2850"-2,-1-3,0-1,0-2,-1-2,27-10,-19 5,0 3,1 1,23 0,219-11,-241 14,0-2,-1-3,3-2,-23 8,0 1,0 2,0 1,5 1,1 0,0-2,19-5,71-25,-69 17,1 3,15-1,112-21,-118 21,0 2,1 4,54-1,1230 11,-1329 1,0 0,-1 1,1 2,0 0,-1 1,0 1,7 4,57 17,-51-21,0-2,1-2,-1-1,1-1,0-3,2-1,57 0,-53 2,0 2,-1 2,1 1,0 3,37 10,229 58,-141-39,-139-29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1:22:35.490"/>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0 66,'69'2,"-24"-1,1-1,25-5,-58 4,0-1,1-1,-2 0,1-1,0 0,-1-1,0-1,0 0,0 0,8-8,-7 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6T13:38:54.16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2,'412'-2,"553"7,-737 7,-1 9,77 23,331 58,-474-78,-5-2,0-7,95-5,-14-12,335 3,-477 6,3 4,51 4,118 14,59 22,-52-8,217 13,-242-45,-18-1,753 10,-732-20,-133 4,27 9,-28-2,29-5,1378-7,-1504 0,0-1,14-3,30-3,2-1,-47 5,1 2,17-1,46-1,1-4,11-6,-13 2,0 4,23 2,2 5,22-6,-120 6,19-3,-1 2,0 2,1 0,3 2,-11 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6T13:38:55.69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20,'0'-1,"0"0,1 1,-1-1,0 0,1 0,-1 1,1-1,-1 0,1 1,-1-1,1 0,0 1,-1-1,1 1,0-1,-1 1,1 0,0-1,0 1,0-1,-1 1,1 0,0 0,0 0,0-1,-1 1,1 0,0 0,0 0,30-2,-27 2,514-3,-251 5,9-4,448 11,-609 2,0 5,56 18,-155-30,48 7,1-3,48 0,128-7,55 3,-166 11,-72-7,0-2,10-3,-35-2,1 2,-1 1,0 2,0 1,-1 2,4 2,-5-2,0-3,0 0,1-2,21-1,130-4,-74-1,1543 2,-1620 1,-1 2,2 2,54 3,-76-7,0 1,0-1,-1 2,0 0,1 0,0 1,-1 0,1-1,-1 0,1 0,0-1,-1-1,3 0,354-2,-362 1,0 0,0-1,0 1,0-1,0 0,0 0,-1-1,1 0,-1 0,1 0,-1 0,0-1,8-3</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6T13:38:57.32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17,'0'0,"0"-1,1 0,-1 1,0-1,0 1,1-1,-1 0,0 1,1-1,-1 1,1-1,-1 1,1-1,-1 1,1-1,-1 1,1 0,-1-1,1 1,0 0,-1 0,1-1,-1 1,1 0,0 0,-1 0,1 0,0-1,0 1,23-2,-20 1,51 0,0 2,0 3,0 2,52 12,-51-8,109 21,146 6,209-27,-40-1,-362 1,30 10,-59-7,1-3,68-3,1188-10,-724 5,-551-3,69-9,-114 7,1-2,-1-1,0-1,-1-1,0-1,21-11,-5 0,0 3,15-4,-45 18</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4T11:08:51.9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77,'71'0,"3"-2,216-9,196-10,756-22,-694 44,-200 1,1781-2,-1884 16,-120-6,32 11,1 0,119 9,-124-10,-38-13,130-7,-100-2,-68 1,86 0,280 32,-303-16,0-6,144-10,-100-1,-126 2,-1 4,1 1,-1 3,64 18,-82-15,338 84,9-30,-66-28,137 13,-147-10,-299-37,1 0,-1 1,0 0,15 8,-18-7,1-1,0 0,0-1,0 0,0 0,19 2,246-3,-136-5,-88 4,58-2,-103 0,-1 0,0-1,1 1,-1-1,0 0,0 0,0 0,0-1,-1 0,1 1,-1-1,1 0,-1-1,0 1,4-6,-2 4,0-1,0 1,0 0,1 1,7-6,11-1,0 0,32-9,-36 14,0-1,-1-1,0-1,34-20,-25 9,2 1,0 1,1 2,0 1,1 2,46-13,1 1,-47 14,1 1,56-9,-64 15,38-12,-39 9,45-7,8 10,-52 4,0-1,33-6,-38 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4T11:08:53.3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78,'0'-1,"1"0,-1 0,1 0,-1 0,1 0,0 0,-1 0,1 0,0 0,0 0,-1 0,1 0,0 1,0-1,0 0,0 1,0-1,0 1,0-1,1 1,-1-1,0 1,0 0,0-1,0 1,0 0,2 0,38-5,-36 5,145-3,-82 3,124-16,-80 0,145-2,117 19,-137 2,523-3,-738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4T11:08:55.7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26,'6969'0,"-6757"-13,8 0,1338 15,-834-3,-422 23,-2 25,-83-12,96 17,-82-12,248 12,-454-51,-3-1,1 1,-1 1,0 1,40 10,-39-4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4T11:08:58.7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0,'808'0,"-784"0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4T11:09:01.0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50,'0'-1,"1"0,-1 0,0 0,1 0,-1 0,0 0,1 1,0-1,-1 0,1 0,-1 1,1-1,0 0,-1 1,1-1,0 0,0 1,0-1,-1 1,1 0,0-1,0 1,0 0,0-1,0 1,0 0,2 0,31-5,-29 5,345-5,-191 7,455-2,-593-1,-1-1,30-7,10-1,-39 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4T11:09:02.9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0,'2516'0,"-2500"1,-1 1,1 0,19 6,-18-4,1-1,19 2,6-3,4 0,56 10,-71-7,-7-1,0 1,0 1,0 1,39 17,-9 6,-43-23,0 0,0 0,1-1,0 0,0-1,1-1,-1 0,28 4,112-8,-6 0,-123 2,0 0,0 2,0 1,25 8,-24-5,-3-1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4T11:09:04.5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63,'9'-1,"-1"0,1 0,-1-1,13-4,28-5,328 6,-207 8,-117-2,-33 1,0-1,0-2,0 0,34-6,-48 5,0 0,0-1,0 0,-1 0,1 0,6-6,0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1:24:19.331"/>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0 66,'69'2,"-24"-1,1-1,25-5,-58 4,0-1,1-1,-2 0,1-1,0 0,-1-1,0-1,0 0,0 0,8-8,-7 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4T11:09:13.4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1,'5'0,"4"0,3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1:25:18.674"/>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0 66,'69'2,"-24"-1,1-1,25-5,-58 4,0-1,1-1,-2 0,1-1,0 0,-1-1,0-1,0 0,0 0,8-8,-7 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11:52:20.2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1 253,'37'-9,"-10"2,105-14,158-21,127 11,-167 14,-241 16,-1 0,1-1,-1 0,1 0,-1-1,0 0,0-1,9-5,1 1,-7 4,0 0,0 1,1 1,-1 0,1 1,-1 0,18 1,39-6,29-3,-75 8,0 0,0-2,-1 0,1-2,21-6,-17 2,0 2,1 1,0 1,0 1,0 2,1 0,-1 2,0 1,42 7,-13 7,-33-5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11:52:22.5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0 297,'12'-1,"-1"0,1-1,19-5,24-4,47 8,-75 4,-1-1,0-2,0 0,0-2,33-8,-30 3,1 2,0 1,50-3,92 6,-100 4,78-9,-77-1,208-22,-237 28,0-3,0-1,0-2,-1-2,74-30,-102 35,1 2,-1 0,1 1,0 0,0 2,0 0,0 0,17 3,-17-1,1-1,-1 0,1-1,-1-1,1-1,-1 0,22-8,-17 4,1 1,0 1,-1 1,2 0,29 1,-21 0,35-8,-46 7,0 1,24-1,310 3,-167 2,-164-1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0:11:18.997"/>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34,'0'-1,"0"0,1 0,-1 1,0-1,0 0,1 0,-1 1,0-1,1 0,-1 1,1-1,-1 0,1 1,-1-1,1 1,-1-1,1 1,0-1,-1 1,1-1,0 1,-1 0,1-1,0 1,0 0,-1 0,1-1,1 1,25-5,-22 5,128-9,1 5,23 8,11-1,3344-3,-3434 2,0 3,0 3,-1 4,0 3,23 11,-12-6,1-4,69 2,-26-2,72 1,0-8,92-13,-51 1,-128 7,0 5,24 8,233 49,-370-65,96 18,-1 5,48 20,-141-42,0 0,0 1,0 0,0 0,-1 0,1 0,-1 1,0 0,0 0,1 3,-5-6,0 0,0 0,-1 0,1 0,0 0,-1 0,1 0,-1 0,0 1,1-1,-1 0,0 0,0 1,0-1,1 0,-1 0,-1 1,1-1,0 0,0 0,0 1,-1 0,0 0,-1 1,1-1,0 0,-1 0,1 0,-1 0,1 0,-1 0,0 0,0-1,0 1,0 0,-2 0,-31 19,24-16,1 1,-1 1,2 0,-1 0,1 1,8-8,0 1,0 0,0 0,1-1,-1 1,0 0,1 0,-1 0,1 0,-1 0,1 0,-1 0,1 0,0 0,-1 0,1 0,0 0,0 0,0 0,0 0,0 0,0 0,0 0,0 1,0-1,1 0,-1 0,1 1,0 0,0 0,1-1,-1 1,0-1,1 1,-1-1,1 1,0-1,-1 0,1 0,0 0,2 1,8 3,0 0,1 0,0-1,4 0,-13-3,91 16,0-3,2-5,30-3,13 2,468 0,-365-10,-221 1,1-2,-1 0,0-2,0 0,-1-2,1 0,7-5,73-21,-79 26,-1-1,0-1,15-9,37-14,-38 17,0-1,25-17,-33 18,0 0,0 2,1 1,17-4,-8 4,0-2,-2-2,5-3,-8 3,2 1,-1 1,27-5,0 4,-10 1,0 3,1 1,0 3,7 2,559 4,-295 3,2688-2,-2743 14,2-1,-162-11,58 11,48 0,-107-9,51 11,390 73,-444-67,-69-12,2-2,-1-1,1-2,0-2,5-1,276-5,-166-18,-130 20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0:11:21.640"/>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3 187,'0'-1,"0"1,-1 0,1 0,0 0,0 0,0-1,-1 1,1 0,0 0,0-1,0 1,0 0,0 0,0-1,-1 1,1 0,0 0,0-1,0 1,0 0,0 0,0-1,0 1,0 0,0-1,0 1,0 0,0 0,0-1,1 1,-1 0,0 0,0-1,0 1,0 0,0 0,0-1,1 1,-1 0,0 0,0-1,0 1,1 0,-1 0,0 0,0 0,1 0,-1-1,0 1,21-7,26 2,-46 5,689-5,-370 8,1717-3,-1980-3,-1-3,0-2,46-13,-31 5,70-4,-122 18,303-32,-178 18,0 7,1 7,8 6,37-2,1778-2,-1952-1,0 0,1-2,-1 0,4-2,58-8,495 10,-294 6,-238-2,0 2,0 3,-1 1,20 6,-41-7,-1 1,-1 0,9 5,-12-4,1-2,-1 0,1-1,0 0,6 0,123 22,183 28,-217-48,0-4,23-7,19 2,592 2,-689 2,0 4,-1 1,6 5,-3-2,1-2,44 1,171-11,-251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5T20:11:24.569"/>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30,'0'-1,"1"0,-1 1,0-1,0 0,1 0,-1 1,0-1,1 0,-1 0,1 1,-1-1,1 0,-1 1,1-1,0 1,-1-1,1 1,0-1,-1 1,1-1,0 1,0 0,-1-1,1 1,0 0,0 0,0-1,-1 1,1 0,29-4,-24 3,149-8,117 10,-102 1,5374 0,-2890-4,-2185 16,-355-4,-1 5,0 5,7 8,27 3,140 12,-264-40,124 21,9 9,-50-9,0-5,103 6,-107-16,31 9,60 6,33-1,-71-5,79-4,928-16,-1123 4,-1 1,16 5,59 4,670-8,-399-7,2248 3,-2619-1,0-1,-1 0,1 0,0-2,-1 1,1-2,-1 0,0 0,10-7,25-10,-26 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03DFE3-438A-41C7-8D1B-77B9C909F670}" type="datetimeFigureOut">
              <a:rPr lang="nl-NL" smtClean="0"/>
              <a:t>4-11-2021</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0C9C1-E5BF-4122-8E3B-6C757AD580FF}" type="slidenum">
              <a:rPr lang="nl-NL" smtClean="0"/>
              <a:t>‹nr.›</a:t>
            </a:fld>
            <a:endParaRPr lang="nl-NL" dirty="0"/>
          </a:p>
        </p:txBody>
      </p:sp>
    </p:spTree>
    <p:extLst>
      <p:ext uri="{BB962C8B-B14F-4D97-AF65-F5344CB8AC3E}">
        <p14:creationId xmlns:p14="http://schemas.microsoft.com/office/powerpoint/2010/main" val="3231816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5C79D36F-C98C-4CC4-AC70-233F4EEB8C4A}" type="datetimeFigureOut">
              <a:rPr lang="nl-NL" smtClean="0"/>
              <a:t>4-11-2021</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37B483F0-8F7C-4251-86B4-BD731C5464C2}" type="slidenum">
              <a:rPr lang="nl-NL" smtClean="0"/>
              <a:t>‹nr.›</a:t>
            </a:fld>
            <a:endParaRPr lang="nl-NL" dirty="0"/>
          </a:p>
        </p:txBody>
      </p:sp>
    </p:spTree>
    <p:extLst>
      <p:ext uri="{BB962C8B-B14F-4D97-AF65-F5344CB8AC3E}">
        <p14:creationId xmlns:p14="http://schemas.microsoft.com/office/powerpoint/2010/main" val="790136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C79D36F-C98C-4CC4-AC70-233F4EEB8C4A}" type="datetimeFigureOut">
              <a:rPr lang="nl-NL" smtClean="0"/>
              <a:t>4-11-2021</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37B483F0-8F7C-4251-86B4-BD731C5464C2}" type="slidenum">
              <a:rPr lang="nl-NL" smtClean="0"/>
              <a:t>‹nr.›</a:t>
            </a:fld>
            <a:endParaRPr lang="nl-NL" dirty="0"/>
          </a:p>
        </p:txBody>
      </p:sp>
    </p:spTree>
    <p:extLst>
      <p:ext uri="{BB962C8B-B14F-4D97-AF65-F5344CB8AC3E}">
        <p14:creationId xmlns:p14="http://schemas.microsoft.com/office/powerpoint/2010/main" val="3699155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C79D36F-C98C-4CC4-AC70-233F4EEB8C4A}" type="datetimeFigureOut">
              <a:rPr lang="nl-NL" smtClean="0"/>
              <a:t>4-11-2021</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37B483F0-8F7C-4251-86B4-BD731C5464C2}" type="slidenum">
              <a:rPr lang="nl-NL" smtClean="0"/>
              <a:t>‹nr.›</a:t>
            </a:fld>
            <a:endParaRPr lang="nl-NL" dirty="0"/>
          </a:p>
        </p:txBody>
      </p:sp>
    </p:spTree>
    <p:extLst>
      <p:ext uri="{BB962C8B-B14F-4D97-AF65-F5344CB8AC3E}">
        <p14:creationId xmlns:p14="http://schemas.microsoft.com/office/powerpoint/2010/main" val="342650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C79D36F-C98C-4CC4-AC70-233F4EEB8C4A}" type="datetimeFigureOut">
              <a:rPr lang="nl-NL" smtClean="0"/>
              <a:t>4-11-2021</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37B483F0-8F7C-4251-86B4-BD731C5464C2}" type="slidenum">
              <a:rPr lang="nl-NL" smtClean="0"/>
              <a:t>‹nr.›</a:t>
            </a:fld>
            <a:endParaRPr lang="nl-NL" dirty="0"/>
          </a:p>
        </p:txBody>
      </p:sp>
    </p:spTree>
    <p:extLst>
      <p:ext uri="{BB962C8B-B14F-4D97-AF65-F5344CB8AC3E}">
        <p14:creationId xmlns:p14="http://schemas.microsoft.com/office/powerpoint/2010/main" val="3184168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C79D36F-C98C-4CC4-AC70-233F4EEB8C4A}" type="datetimeFigureOut">
              <a:rPr lang="nl-NL" smtClean="0"/>
              <a:t>4-11-2021</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37B483F0-8F7C-4251-86B4-BD731C5464C2}" type="slidenum">
              <a:rPr lang="nl-NL" smtClean="0"/>
              <a:t>‹nr.›</a:t>
            </a:fld>
            <a:endParaRPr lang="nl-NL" dirty="0"/>
          </a:p>
        </p:txBody>
      </p:sp>
    </p:spTree>
    <p:extLst>
      <p:ext uri="{BB962C8B-B14F-4D97-AF65-F5344CB8AC3E}">
        <p14:creationId xmlns:p14="http://schemas.microsoft.com/office/powerpoint/2010/main" val="1019464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5C79D36F-C98C-4CC4-AC70-233F4EEB8C4A}" type="datetimeFigureOut">
              <a:rPr lang="nl-NL" smtClean="0"/>
              <a:t>4-11-2021</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37B483F0-8F7C-4251-86B4-BD731C5464C2}" type="slidenum">
              <a:rPr lang="nl-NL" smtClean="0"/>
              <a:t>‹nr.›</a:t>
            </a:fld>
            <a:endParaRPr lang="nl-NL" dirty="0"/>
          </a:p>
        </p:txBody>
      </p:sp>
    </p:spTree>
    <p:extLst>
      <p:ext uri="{BB962C8B-B14F-4D97-AF65-F5344CB8AC3E}">
        <p14:creationId xmlns:p14="http://schemas.microsoft.com/office/powerpoint/2010/main" val="537653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5C79D36F-C98C-4CC4-AC70-233F4EEB8C4A}" type="datetimeFigureOut">
              <a:rPr lang="nl-NL" smtClean="0"/>
              <a:t>4-11-2021</a:t>
            </a:fld>
            <a:endParaRPr lang="nl-NL" dirty="0"/>
          </a:p>
        </p:txBody>
      </p:sp>
      <p:sp>
        <p:nvSpPr>
          <p:cNvPr id="8" name="Footer Placeholder 7"/>
          <p:cNvSpPr>
            <a:spLocks noGrp="1"/>
          </p:cNvSpPr>
          <p:nvPr>
            <p:ph type="ftr" sz="quarter" idx="11"/>
          </p:nvPr>
        </p:nvSpPr>
        <p:spPr/>
        <p:txBody>
          <a:bodyPr/>
          <a:lstStyle/>
          <a:p>
            <a:endParaRPr lang="nl-NL" dirty="0"/>
          </a:p>
        </p:txBody>
      </p:sp>
      <p:sp>
        <p:nvSpPr>
          <p:cNvPr id="9" name="Slide Number Placeholder 8"/>
          <p:cNvSpPr>
            <a:spLocks noGrp="1"/>
          </p:cNvSpPr>
          <p:nvPr>
            <p:ph type="sldNum" sz="quarter" idx="12"/>
          </p:nvPr>
        </p:nvSpPr>
        <p:spPr/>
        <p:txBody>
          <a:bodyPr/>
          <a:lstStyle/>
          <a:p>
            <a:fld id="{37B483F0-8F7C-4251-86B4-BD731C5464C2}" type="slidenum">
              <a:rPr lang="nl-NL" smtClean="0"/>
              <a:t>‹nr.›</a:t>
            </a:fld>
            <a:endParaRPr lang="nl-NL" dirty="0"/>
          </a:p>
        </p:txBody>
      </p:sp>
    </p:spTree>
    <p:extLst>
      <p:ext uri="{BB962C8B-B14F-4D97-AF65-F5344CB8AC3E}">
        <p14:creationId xmlns:p14="http://schemas.microsoft.com/office/powerpoint/2010/main" val="191579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5C79D36F-C98C-4CC4-AC70-233F4EEB8C4A}" type="datetimeFigureOut">
              <a:rPr lang="nl-NL" smtClean="0"/>
              <a:t>4-11-2021</a:t>
            </a:fld>
            <a:endParaRPr lang="nl-NL" dirty="0"/>
          </a:p>
        </p:txBody>
      </p:sp>
      <p:sp>
        <p:nvSpPr>
          <p:cNvPr id="4" name="Footer Placeholder 3"/>
          <p:cNvSpPr>
            <a:spLocks noGrp="1"/>
          </p:cNvSpPr>
          <p:nvPr>
            <p:ph type="ftr" sz="quarter" idx="11"/>
          </p:nvPr>
        </p:nvSpPr>
        <p:spPr/>
        <p:txBody>
          <a:bodyPr/>
          <a:lstStyle/>
          <a:p>
            <a:endParaRPr lang="nl-NL" dirty="0"/>
          </a:p>
        </p:txBody>
      </p:sp>
      <p:sp>
        <p:nvSpPr>
          <p:cNvPr id="5" name="Slide Number Placeholder 4"/>
          <p:cNvSpPr>
            <a:spLocks noGrp="1"/>
          </p:cNvSpPr>
          <p:nvPr>
            <p:ph type="sldNum" sz="quarter" idx="12"/>
          </p:nvPr>
        </p:nvSpPr>
        <p:spPr/>
        <p:txBody>
          <a:bodyPr/>
          <a:lstStyle/>
          <a:p>
            <a:fld id="{37B483F0-8F7C-4251-86B4-BD731C5464C2}" type="slidenum">
              <a:rPr lang="nl-NL" smtClean="0"/>
              <a:t>‹nr.›</a:t>
            </a:fld>
            <a:endParaRPr lang="nl-NL" dirty="0"/>
          </a:p>
        </p:txBody>
      </p:sp>
    </p:spTree>
    <p:extLst>
      <p:ext uri="{BB962C8B-B14F-4D97-AF65-F5344CB8AC3E}">
        <p14:creationId xmlns:p14="http://schemas.microsoft.com/office/powerpoint/2010/main" val="1093117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79D36F-C98C-4CC4-AC70-233F4EEB8C4A}" type="datetimeFigureOut">
              <a:rPr lang="nl-NL" smtClean="0"/>
              <a:t>4-11-2021</a:t>
            </a:fld>
            <a:endParaRPr lang="nl-NL" dirty="0"/>
          </a:p>
        </p:txBody>
      </p:sp>
      <p:sp>
        <p:nvSpPr>
          <p:cNvPr id="3" name="Footer Placeholder 2"/>
          <p:cNvSpPr>
            <a:spLocks noGrp="1"/>
          </p:cNvSpPr>
          <p:nvPr>
            <p:ph type="ftr" sz="quarter" idx="11"/>
          </p:nvPr>
        </p:nvSpPr>
        <p:spPr/>
        <p:txBody>
          <a:bodyPr/>
          <a:lstStyle/>
          <a:p>
            <a:endParaRPr lang="nl-NL" dirty="0"/>
          </a:p>
        </p:txBody>
      </p:sp>
      <p:sp>
        <p:nvSpPr>
          <p:cNvPr id="4" name="Slide Number Placeholder 3"/>
          <p:cNvSpPr>
            <a:spLocks noGrp="1"/>
          </p:cNvSpPr>
          <p:nvPr>
            <p:ph type="sldNum" sz="quarter" idx="12"/>
          </p:nvPr>
        </p:nvSpPr>
        <p:spPr/>
        <p:txBody>
          <a:bodyPr/>
          <a:lstStyle/>
          <a:p>
            <a:fld id="{37B483F0-8F7C-4251-86B4-BD731C5464C2}" type="slidenum">
              <a:rPr lang="nl-NL" smtClean="0"/>
              <a:t>‹nr.›</a:t>
            </a:fld>
            <a:endParaRPr lang="nl-NL" dirty="0"/>
          </a:p>
        </p:txBody>
      </p:sp>
    </p:spTree>
    <p:extLst>
      <p:ext uri="{BB962C8B-B14F-4D97-AF65-F5344CB8AC3E}">
        <p14:creationId xmlns:p14="http://schemas.microsoft.com/office/powerpoint/2010/main" val="237637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C79D36F-C98C-4CC4-AC70-233F4EEB8C4A}" type="datetimeFigureOut">
              <a:rPr lang="nl-NL" smtClean="0"/>
              <a:t>4-11-2021</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37B483F0-8F7C-4251-86B4-BD731C5464C2}" type="slidenum">
              <a:rPr lang="nl-NL" smtClean="0"/>
              <a:t>‹nr.›</a:t>
            </a:fld>
            <a:endParaRPr lang="nl-NL" dirty="0"/>
          </a:p>
        </p:txBody>
      </p:sp>
    </p:spTree>
    <p:extLst>
      <p:ext uri="{BB962C8B-B14F-4D97-AF65-F5344CB8AC3E}">
        <p14:creationId xmlns:p14="http://schemas.microsoft.com/office/powerpoint/2010/main" val="4204224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C79D36F-C98C-4CC4-AC70-233F4EEB8C4A}" type="datetimeFigureOut">
              <a:rPr lang="nl-NL" smtClean="0"/>
              <a:t>4-11-2021</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37B483F0-8F7C-4251-86B4-BD731C5464C2}" type="slidenum">
              <a:rPr lang="nl-NL" smtClean="0"/>
              <a:t>‹nr.›</a:t>
            </a:fld>
            <a:endParaRPr lang="nl-NL" dirty="0"/>
          </a:p>
        </p:txBody>
      </p:sp>
    </p:spTree>
    <p:extLst>
      <p:ext uri="{BB962C8B-B14F-4D97-AF65-F5344CB8AC3E}">
        <p14:creationId xmlns:p14="http://schemas.microsoft.com/office/powerpoint/2010/main" val="523421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79D36F-C98C-4CC4-AC70-233F4EEB8C4A}" type="datetimeFigureOut">
              <a:rPr lang="nl-NL" smtClean="0"/>
              <a:t>4-11-2021</a:t>
            </a:fld>
            <a:endParaRPr lang="nl-NL"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B483F0-8F7C-4251-86B4-BD731C5464C2}" type="slidenum">
              <a:rPr lang="nl-NL" smtClean="0"/>
              <a:t>‹nr.›</a:t>
            </a:fld>
            <a:endParaRPr lang="nl-NL" dirty="0"/>
          </a:p>
        </p:txBody>
      </p:sp>
    </p:spTree>
    <p:extLst>
      <p:ext uri="{BB962C8B-B14F-4D97-AF65-F5344CB8AC3E}">
        <p14:creationId xmlns:p14="http://schemas.microsoft.com/office/powerpoint/2010/main" val="35500507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23.emf"/><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customXml" Target="../ink/ink6.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3" Type="http://schemas.openxmlformats.org/officeDocument/2006/relationships/customXml" Target="../ink/ink12.xml"/><Relationship Id="rId18" Type="http://schemas.openxmlformats.org/officeDocument/2006/relationships/image" Target="../media/image37.png"/><Relationship Id="rId26" Type="http://schemas.openxmlformats.org/officeDocument/2006/relationships/image" Target="../media/image41.png"/><Relationship Id="rId39" Type="http://schemas.openxmlformats.org/officeDocument/2006/relationships/customXml" Target="../ink/ink25.xml"/><Relationship Id="rId3" Type="http://schemas.openxmlformats.org/officeDocument/2006/relationships/customXml" Target="../ink/ink7.xml"/><Relationship Id="rId21" Type="http://schemas.openxmlformats.org/officeDocument/2006/relationships/customXml" Target="../ink/ink16.xml"/><Relationship Id="rId34" Type="http://schemas.openxmlformats.org/officeDocument/2006/relationships/image" Target="../media/image45.png"/><Relationship Id="rId42" Type="http://schemas.openxmlformats.org/officeDocument/2006/relationships/image" Target="../media/image48.png"/><Relationship Id="rId47" Type="http://schemas.openxmlformats.org/officeDocument/2006/relationships/customXml" Target="../ink/ink29.xml"/><Relationship Id="rId50" Type="http://schemas.openxmlformats.org/officeDocument/2006/relationships/image" Target="../media/image52.png"/><Relationship Id="rId7" Type="http://schemas.openxmlformats.org/officeDocument/2006/relationships/customXml" Target="../ink/ink9.xml"/><Relationship Id="rId12" Type="http://schemas.openxmlformats.org/officeDocument/2006/relationships/image" Target="../media/image34.png"/><Relationship Id="rId17" Type="http://schemas.openxmlformats.org/officeDocument/2006/relationships/customXml" Target="../ink/ink14.xml"/><Relationship Id="rId25" Type="http://schemas.openxmlformats.org/officeDocument/2006/relationships/customXml" Target="../ink/ink18.xml"/><Relationship Id="rId33" Type="http://schemas.openxmlformats.org/officeDocument/2006/relationships/customXml" Target="../ink/ink22.xml"/><Relationship Id="rId38" Type="http://schemas.openxmlformats.org/officeDocument/2006/relationships/image" Target="../media/image46.png"/><Relationship Id="rId46" Type="http://schemas.openxmlformats.org/officeDocument/2006/relationships/image" Target="../media/image50.png"/><Relationship Id="rId2" Type="http://schemas.openxmlformats.org/officeDocument/2006/relationships/image" Target="../media/image28.emf"/><Relationship Id="rId16" Type="http://schemas.openxmlformats.org/officeDocument/2006/relationships/image" Target="../media/image36.png"/><Relationship Id="rId20" Type="http://schemas.openxmlformats.org/officeDocument/2006/relationships/image" Target="../media/image38.png"/><Relationship Id="rId29" Type="http://schemas.openxmlformats.org/officeDocument/2006/relationships/customXml" Target="../ink/ink20.xml"/><Relationship Id="rId41" Type="http://schemas.openxmlformats.org/officeDocument/2006/relationships/customXml" Target="../ink/ink26.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customXml" Target="../ink/ink11.xml"/><Relationship Id="rId24" Type="http://schemas.openxmlformats.org/officeDocument/2006/relationships/image" Target="../media/image40.png"/><Relationship Id="rId32" Type="http://schemas.openxmlformats.org/officeDocument/2006/relationships/image" Target="../media/image44.png"/><Relationship Id="rId37" Type="http://schemas.openxmlformats.org/officeDocument/2006/relationships/customXml" Target="../ink/ink24.xml"/><Relationship Id="rId40" Type="http://schemas.openxmlformats.org/officeDocument/2006/relationships/image" Target="../media/image47.png"/><Relationship Id="rId45" Type="http://schemas.openxmlformats.org/officeDocument/2006/relationships/customXml" Target="../ink/ink28.xml"/><Relationship Id="rId5" Type="http://schemas.openxmlformats.org/officeDocument/2006/relationships/customXml" Target="../ink/ink8.xml"/><Relationship Id="rId15" Type="http://schemas.openxmlformats.org/officeDocument/2006/relationships/customXml" Target="../ink/ink13.xml"/><Relationship Id="rId23" Type="http://schemas.openxmlformats.org/officeDocument/2006/relationships/customXml" Target="../ink/ink17.xml"/><Relationship Id="rId28" Type="http://schemas.openxmlformats.org/officeDocument/2006/relationships/image" Target="../media/image42.png"/><Relationship Id="rId36" Type="http://schemas.openxmlformats.org/officeDocument/2006/relationships/image" Target="../media/image29.png"/><Relationship Id="rId49" Type="http://schemas.openxmlformats.org/officeDocument/2006/relationships/customXml" Target="../ink/ink30.xml"/><Relationship Id="rId10" Type="http://schemas.openxmlformats.org/officeDocument/2006/relationships/image" Target="../media/image33.png"/><Relationship Id="rId19" Type="http://schemas.openxmlformats.org/officeDocument/2006/relationships/customXml" Target="../ink/ink15.xml"/><Relationship Id="rId31" Type="http://schemas.openxmlformats.org/officeDocument/2006/relationships/customXml" Target="../ink/ink21.xml"/><Relationship Id="rId44" Type="http://schemas.openxmlformats.org/officeDocument/2006/relationships/image" Target="../media/image49.png"/><Relationship Id="rId4" Type="http://schemas.openxmlformats.org/officeDocument/2006/relationships/image" Target="../media/image30.png"/><Relationship Id="rId9" Type="http://schemas.openxmlformats.org/officeDocument/2006/relationships/customXml" Target="../ink/ink10.xml"/><Relationship Id="rId14" Type="http://schemas.openxmlformats.org/officeDocument/2006/relationships/image" Target="../media/image35.png"/><Relationship Id="rId22" Type="http://schemas.openxmlformats.org/officeDocument/2006/relationships/image" Target="../media/image39.png"/><Relationship Id="rId27" Type="http://schemas.openxmlformats.org/officeDocument/2006/relationships/customXml" Target="../ink/ink19.xml"/><Relationship Id="rId30" Type="http://schemas.openxmlformats.org/officeDocument/2006/relationships/image" Target="../media/image43.png"/><Relationship Id="rId35" Type="http://schemas.openxmlformats.org/officeDocument/2006/relationships/customXml" Target="../ink/ink23.xml"/><Relationship Id="rId43" Type="http://schemas.openxmlformats.org/officeDocument/2006/relationships/customXml" Target="../ink/ink27.xml"/><Relationship Id="rId48" Type="http://schemas.openxmlformats.org/officeDocument/2006/relationships/image" Target="../media/image51.png"/><Relationship Id="rId8"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6.xml.rels><?xml version="1.0" encoding="UTF-8" standalone="yes"?>
<Relationships xmlns="http://schemas.openxmlformats.org/package/2006/relationships"><Relationship Id="rId3" Type="http://schemas.openxmlformats.org/officeDocument/2006/relationships/hyperlink" Target="https://divergentthinking.design/about-1" TargetMode="External"/><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hyperlink" Target="https://lessonup.app/"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25766C8C-2424-48C7-A902-4AC9E9959216}"/>
              </a:ext>
            </a:extLst>
          </p:cNvPr>
          <p:cNvSpPr>
            <a:spLocks noGrp="1"/>
          </p:cNvSpPr>
          <p:nvPr>
            <p:ph type="ctrTitle"/>
          </p:nvPr>
        </p:nvSpPr>
        <p:spPr>
          <a:xfrm>
            <a:off x="226868" y="260870"/>
            <a:ext cx="9144000" cy="1425790"/>
          </a:xfrm>
        </p:spPr>
        <p:txBody>
          <a:bodyPr>
            <a:noAutofit/>
          </a:bodyPr>
          <a:lstStyle/>
          <a:p>
            <a:pPr algn="l"/>
            <a:r>
              <a:rPr lang="nl-NL" sz="4400" b="1" i="0" dirty="0">
                <a:solidFill>
                  <a:srgbClr val="040707"/>
                </a:solidFill>
                <a:effectLst/>
              </a:rPr>
              <a:t>Duurzame inzet van Kritisch denken en Creativiteit bij scheikundepractica</a:t>
            </a:r>
            <a:br>
              <a:rPr lang="nl-NL" sz="4400" b="1" i="0" dirty="0">
                <a:solidFill>
                  <a:srgbClr val="040707"/>
                </a:solidFill>
                <a:effectLst/>
              </a:rPr>
            </a:br>
            <a:r>
              <a:rPr lang="nl-NL" sz="2400" b="1" i="0" dirty="0">
                <a:solidFill>
                  <a:srgbClr val="040707"/>
                </a:solidFill>
                <a:effectLst/>
              </a:rPr>
              <a:t>Woudschoten Chemieconferentie 2021</a:t>
            </a:r>
            <a:endParaRPr lang="nl-NL" sz="4400" dirty="0"/>
          </a:p>
        </p:txBody>
      </p:sp>
      <p:sp>
        <p:nvSpPr>
          <p:cNvPr id="3" name="Ondertitel 2">
            <a:extLst>
              <a:ext uri="{FF2B5EF4-FFF2-40B4-BE49-F238E27FC236}">
                <a16:creationId xmlns:a16="http://schemas.microsoft.com/office/drawing/2014/main" id="{19E3F774-20BE-4524-B184-6D70229E9317}"/>
              </a:ext>
            </a:extLst>
          </p:cNvPr>
          <p:cNvSpPr>
            <a:spLocks noGrp="1"/>
          </p:cNvSpPr>
          <p:nvPr>
            <p:ph type="subTitle" idx="1"/>
          </p:nvPr>
        </p:nvSpPr>
        <p:spPr>
          <a:xfrm>
            <a:off x="310625" y="1804344"/>
            <a:ext cx="9144000" cy="530147"/>
          </a:xfrm>
        </p:spPr>
        <p:txBody>
          <a:bodyPr>
            <a:noAutofit/>
          </a:bodyPr>
          <a:lstStyle/>
          <a:p>
            <a:pPr algn="l"/>
            <a:r>
              <a:rPr lang="nl-NL" sz="2800" dirty="0"/>
              <a:t>Marion van Brederode</a:t>
            </a:r>
          </a:p>
          <a:p>
            <a:pPr algn="l"/>
            <a:r>
              <a:rPr lang="nl-NL" dirty="0"/>
              <a:t>Postdoc-VO project</a:t>
            </a:r>
          </a:p>
        </p:txBody>
      </p:sp>
      <p:pic>
        <p:nvPicPr>
          <p:cNvPr id="5" name="Afbeelding 4">
            <a:extLst>
              <a:ext uri="{FF2B5EF4-FFF2-40B4-BE49-F238E27FC236}">
                <a16:creationId xmlns:a16="http://schemas.microsoft.com/office/drawing/2014/main" id="{A93D8933-C443-435C-9BE1-3F0E56E0AAA4}"/>
              </a:ext>
            </a:extLst>
          </p:cNvPr>
          <p:cNvPicPr>
            <a:picLocks noChangeAspect="1"/>
          </p:cNvPicPr>
          <p:nvPr/>
        </p:nvPicPr>
        <p:blipFill>
          <a:blip r:embed="rId2"/>
          <a:stretch>
            <a:fillRect/>
          </a:stretch>
        </p:blipFill>
        <p:spPr>
          <a:xfrm>
            <a:off x="312053" y="2885151"/>
            <a:ext cx="4411572" cy="888739"/>
          </a:xfrm>
          <a:prstGeom prst="rect">
            <a:avLst/>
          </a:prstGeom>
        </p:spPr>
      </p:pic>
      <p:sp>
        <p:nvSpPr>
          <p:cNvPr id="18" name="Rechthoek 17">
            <a:extLst>
              <a:ext uri="{FF2B5EF4-FFF2-40B4-BE49-F238E27FC236}">
                <a16:creationId xmlns:a16="http://schemas.microsoft.com/office/drawing/2014/main" id="{BDD60E83-5698-4E72-A4A3-AC020680E25E}"/>
              </a:ext>
            </a:extLst>
          </p:cNvPr>
          <p:cNvSpPr/>
          <p:nvPr/>
        </p:nvSpPr>
        <p:spPr>
          <a:xfrm>
            <a:off x="2634814" y="3835094"/>
            <a:ext cx="21640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1200" cap="none" spc="0" normalizeH="0" baseline="0" noProof="0" dirty="0">
                <a:ln>
                  <a:noFill/>
                </a:ln>
                <a:solidFill>
                  <a:prstClr val="black"/>
                </a:solidFill>
                <a:effectLst/>
                <a:uLnTx/>
                <a:uFillTx/>
                <a:latin typeface="Calibri" panose="020F0502020204030204"/>
                <a:ea typeface="+mn-ea"/>
                <a:cs typeface="+mn-cs"/>
              </a:rPr>
              <a:t> Prof. Martijn Meeter</a:t>
            </a:r>
          </a:p>
        </p:txBody>
      </p:sp>
      <p:pic>
        <p:nvPicPr>
          <p:cNvPr id="19" name="Afbeelding 18">
            <a:extLst>
              <a:ext uri="{FF2B5EF4-FFF2-40B4-BE49-F238E27FC236}">
                <a16:creationId xmlns:a16="http://schemas.microsoft.com/office/drawing/2014/main" id="{77024EC1-9648-49E6-8E5D-C4737E195370}"/>
              </a:ext>
            </a:extLst>
          </p:cNvPr>
          <p:cNvPicPr>
            <a:picLocks noChangeAspect="1"/>
          </p:cNvPicPr>
          <p:nvPr/>
        </p:nvPicPr>
        <p:blipFill>
          <a:blip r:embed="rId3"/>
          <a:stretch>
            <a:fillRect/>
          </a:stretch>
        </p:blipFill>
        <p:spPr>
          <a:xfrm>
            <a:off x="5226247" y="1876075"/>
            <a:ext cx="2443308" cy="1163480"/>
          </a:xfrm>
          <a:prstGeom prst="rect">
            <a:avLst/>
          </a:prstGeom>
        </p:spPr>
      </p:pic>
      <p:sp>
        <p:nvSpPr>
          <p:cNvPr id="2" name="Tekstvak 1">
            <a:extLst>
              <a:ext uri="{FF2B5EF4-FFF2-40B4-BE49-F238E27FC236}">
                <a16:creationId xmlns:a16="http://schemas.microsoft.com/office/drawing/2014/main" id="{F0309019-9DA1-4B10-95DD-BFF619454D45}"/>
              </a:ext>
            </a:extLst>
          </p:cNvPr>
          <p:cNvSpPr txBox="1"/>
          <p:nvPr/>
        </p:nvSpPr>
        <p:spPr>
          <a:xfrm>
            <a:off x="5226247" y="3089050"/>
            <a:ext cx="3447995" cy="369332"/>
          </a:xfrm>
          <a:prstGeom prst="rect">
            <a:avLst/>
          </a:prstGeom>
          <a:noFill/>
        </p:spPr>
        <p:txBody>
          <a:bodyPr wrap="none" rtlCol="0">
            <a:spAutoFit/>
          </a:bodyPr>
          <a:lstStyle/>
          <a:p>
            <a:r>
              <a:rPr lang="nl-NL" dirty="0"/>
              <a:t>Drs. Bas Zoon en Onno Peeperkorn</a:t>
            </a:r>
          </a:p>
        </p:txBody>
      </p:sp>
      <p:pic>
        <p:nvPicPr>
          <p:cNvPr id="4" name="Afbeelding 3">
            <a:extLst>
              <a:ext uri="{FF2B5EF4-FFF2-40B4-BE49-F238E27FC236}">
                <a16:creationId xmlns:a16="http://schemas.microsoft.com/office/drawing/2014/main" id="{B7C4E3E7-ABEC-4372-B132-0A2BDC660CAC}"/>
              </a:ext>
            </a:extLst>
          </p:cNvPr>
          <p:cNvPicPr>
            <a:picLocks noChangeAspect="1"/>
          </p:cNvPicPr>
          <p:nvPr/>
        </p:nvPicPr>
        <p:blipFill>
          <a:blip r:embed="rId4"/>
          <a:stretch>
            <a:fillRect/>
          </a:stretch>
        </p:blipFill>
        <p:spPr>
          <a:xfrm>
            <a:off x="8830809" y="4763829"/>
            <a:ext cx="2658421" cy="1250787"/>
          </a:xfrm>
          <a:prstGeom prst="rect">
            <a:avLst/>
          </a:prstGeom>
        </p:spPr>
      </p:pic>
      <p:sp>
        <p:nvSpPr>
          <p:cNvPr id="6" name="Tekstvak 5">
            <a:extLst>
              <a:ext uri="{FF2B5EF4-FFF2-40B4-BE49-F238E27FC236}">
                <a16:creationId xmlns:a16="http://schemas.microsoft.com/office/drawing/2014/main" id="{6BE6E9D6-C7D1-40F0-9FBB-AC6DA0E503B0}"/>
              </a:ext>
            </a:extLst>
          </p:cNvPr>
          <p:cNvSpPr txBox="1"/>
          <p:nvPr/>
        </p:nvSpPr>
        <p:spPr>
          <a:xfrm>
            <a:off x="7029158" y="4927558"/>
            <a:ext cx="1875225" cy="923330"/>
          </a:xfrm>
          <a:prstGeom prst="rect">
            <a:avLst/>
          </a:prstGeom>
          <a:noFill/>
        </p:spPr>
        <p:txBody>
          <a:bodyPr wrap="square" rtlCol="0">
            <a:spAutoFit/>
          </a:bodyPr>
          <a:lstStyle/>
          <a:p>
            <a:r>
              <a:rPr lang="nl-NL" dirty="0" err="1"/>
              <a:t>Science</a:t>
            </a:r>
            <a:r>
              <a:rPr lang="nl-NL" dirty="0"/>
              <a:t> </a:t>
            </a:r>
            <a:r>
              <a:rPr lang="nl-NL" dirty="0" err="1"/>
              <a:t>Education</a:t>
            </a:r>
            <a:r>
              <a:rPr lang="nl-NL" dirty="0"/>
              <a:t> </a:t>
            </a:r>
            <a:r>
              <a:rPr lang="nl-NL" dirty="0" err="1"/>
              <a:t>and</a:t>
            </a:r>
            <a:r>
              <a:rPr lang="nl-NL" dirty="0"/>
              <a:t> Communication</a:t>
            </a:r>
          </a:p>
        </p:txBody>
      </p:sp>
      <p:sp>
        <p:nvSpPr>
          <p:cNvPr id="7" name="Tekstvak 6">
            <a:extLst>
              <a:ext uri="{FF2B5EF4-FFF2-40B4-BE49-F238E27FC236}">
                <a16:creationId xmlns:a16="http://schemas.microsoft.com/office/drawing/2014/main" id="{953D359D-B91B-441E-AA79-4CAE28537DE0}"/>
              </a:ext>
            </a:extLst>
          </p:cNvPr>
          <p:cNvSpPr txBox="1"/>
          <p:nvPr/>
        </p:nvSpPr>
        <p:spPr>
          <a:xfrm>
            <a:off x="9038677" y="5985096"/>
            <a:ext cx="1961819" cy="369332"/>
          </a:xfrm>
          <a:prstGeom prst="rect">
            <a:avLst/>
          </a:prstGeom>
          <a:noFill/>
        </p:spPr>
        <p:txBody>
          <a:bodyPr wrap="none" rtlCol="0">
            <a:spAutoFit/>
          </a:bodyPr>
          <a:lstStyle/>
          <a:p>
            <a:r>
              <a:rPr lang="nl-NL" dirty="0"/>
              <a:t>Dr. </a:t>
            </a:r>
            <a:r>
              <a:rPr lang="nl-NL" dirty="0" err="1"/>
              <a:t>Remke</a:t>
            </a:r>
            <a:r>
              <a:rPr lang="nl-NL" dirty="0"/>
              <a:t> Klapwijk</a:t>
            </a:r>
          </a:p>
        </p:txBody>
      </p:sp>
      <p:pic>
        <p:nvPicPr>
          <p:cNvPr id="8" name="Afbeelding 7">
            <a:extLst>
              <a:ext uri="{FF2B5EF4-FFF2-40B4-BE49-F238E27FC236}">
                <a16:creationId xmlns:a16="http://schemas.microsoft.com/office/drawing/2014/main" id="{8424B438-C1A2-4F4C-99E9-0406CCADBF9F}"/>
              </a:ext>
            </a:extLst>
          </p:cNvPr>
          <p:cNvPicPr>
            <a:picLocks noChangeAspect="1"/>
          </p:cNvPicPr>
          <p:nvPr/>
        </p:nvPicPr>
        <p:blipFill>
          <a:blip r:embed="rId5"/>
          <a:stretch>
            <a:fillRect/>
          </a:stretch>
        </p:blipFill>
        <p:spPr>
          <a:xfrm>
            <a:off x="9370868" y="3897952"/>
            <a:ext cx="2391974" cy="983773"/>
          </a:xfrm>
          <a:prstGeom prst="rect">
            <a:avLst/>
          </a:prstGeom>
        </p:spPr>
      </p:pic>
      <p:pic>
        <p:nvPicPr>
          <p:cNvPr id="9" name="Afbeelding 8">
            <a:extLst>
              <a:ext uri="{FF2B5EF4-FFF2-40B4-BE49-F238E27FC236}">
                <a16:creationId xmlns:a16="http://schemas.microsoft.com/office/drawing/2014/main" id="{0CE3B821-0979-4402-82F3-E81ABD5192BE}"/>
              </a:ext>
            </a:extLst>
          </p:cNvPr>
          <p:cNvPicPr>
            <a:picLocks noChangeAspect="1"/>
          </p:cNvPicPr>
          <p:nvPr/>
        </p:nvPicPr>
        <p:blipFill>
          <a:blip r:embed="rId6"/>
          <a:stretch>
            <a:fillRect/>
          </a:stretch>
        </p:blipFill>
        <p:spPr>
          <a:xfrm>
            <a:off x="130262" y="4634963"/>
            <a:ext cx="4905952" cy="1719465"/>
          </a:xfrm>
          <a:prstGeom prst="rect">
            <a:avLst/>
          </a:prstGeom>
        </p:spPr>
      </p:pic>
    </p:spTree>
    <p:extLst>
      <p:ext uri="{BB962C8B-B14F-4D97-AF65-F5344CB8AC3E}">
        <p14:creationId xmlns:p14="http://schemas.microsoft.com/office/powerpoint/2010/main" val="49034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B6D3CFB-0CFD-4938-853A-DDE4BDA99409}"/>
              </a:ext>
            </a:extLst>
          </p:cNvPr>
          <p:cNvPicPr>
            <a:picLocks noChangeAspect="1"/>
          </p:cNvPicPr>
          <p:nvPr/>
        </p:nvPicPr>
        <p:blipFill>
          <a:blip r:embed="rId2"/>
          <a:stretch>
            <a:fillRect/>
          </a:stretch>
        </p:blipFill>
        <p:spPr>
          <a:xfrm>
            <a:off x="4346941" y="1130851"/>
            <a:ext cx="7605456" cy="5241957"/>
          </a:xfrm>
          <a:prstGeom prst="rect">
            <a:avLst/>
          </a:prstGeom>
        </p:spPr>
      </p:pic>
      <p:sp>
        <p:nvSpPr>
          <p:cNvPr id="5" name="Rechthoek 4">
            <a:extLst>
              <a:ext uri="{FF2B5EF4-FFF2-40B4-BE49-F238E27FC236}">
                <a16:creationId xmlns:a16="http://schemas.microsoft.com/office/drawing/2014/main" id="{E1A9EC68-6533-440E-BE87-091D5D71134B}"/>
              </a:ext>
            </a:extLst>
          </p:cNvPr>
          <p:cNvSpPr/>
          <p:nvPr/>
        </p:nvSpPr>
        <p:spPr>
          <a:xfrm>
            <a:off x="548601" y="1371318"/>
            <a:ext cx="3172329" cy="4224233"/>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niveau 1 is het uitvoeren van een </a:t>
            </a:r>
            <a:r>
              <a:rPr kumimoji="0" lang="nl-NL" sz="1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data-analyse zonder interpretatie</a:t>
            </a:r>
            <a:endParaRPr kumimoji="0" lang="nl-NL" sz="2400" b="0" i="0" u="none" strike="noStrike" kern="1200" cap="none" spc="0" normalizeH="0" baseline="0" noProof="0" dirty="0">
              <a:ln>
                <a:noFill/>
              </a:ln>
              <a:solidFill>
                <a:srgbClr val="FF0000"/>
              </a:solidFill>
              <a:effectLst/>
              <a:uLnTx/>
              <a:uFillTx/>
              <a:latin typeface="Calibri" panose="020F0502020204030204"/>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niveau 2 is  het becommentariëren van de analyse en het </a:t>
            </a:r>
            <a:r>
              <a:rPr kumimoji="0" lang="nl-NL" sz="1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duiden van de waarde van de resultaten.</a:t>
            </a:r>
            <a:endParaRPr kumimoji="0" lang="nl-NL" sz="2400" b="0" i="0" u="none" strike="noStrike" kern="1200" cap="none" spc="0" normalizeH="0" baseline="0" noProof="0" dirty="0">
              <a:ln>
                <a:noFill/>
              </a:ln>
              <a:solidFill>
                <a:srgbClr val="FF0000"/>
              </a:solidFill>
              <a:effectLst/>
              <a:uLnTx/>
              <a:uFillTx/>
              <a:latin typeface="Calibri" panose="020F0502020204030204"/>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niveau 3 is het becommentariëren en </a:t>
            </a:r>
            <a:r>
              <a:rPr kumimoji="0" lang="nl-NL" sz="1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combineren van ideeën of het voorstellen van een nieuw idee</a:t>
            </a:r>
            <a:endParaRPr kumimoji="0" lang="nl-NL" sz="2400" b="0" i="0" u="none" strike="noStrike" kern="1200" cap="none" spc="0" normalizeH="0" baseline="0" noProof="0" dirty="0">
              <a:ln>
                <a:noFill/>
              </a:ln>
              <a:solidFill>
                <a:srgbClr val="FF0000"/>
              </a:solidFill>
              <a:effectLst/>
              <a:uLnTx/>
              <a:uFillTx/>
              <a:latin typeface="Calibri" panose="020F0502020204030204"/>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niveau 4 is het </a:t>
            </a:r>
            <a:r>
              <a:rPr kumimoji="0" lang="nl-NL" sz="1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evalueren/ toetsen van een nieuw idee </a:t>
            </a:r>
            <a:r>
              <a:rPr kumimoji="0" lang="nl-NL"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of dit nieuwe idee verdedigen met meetgegevens of gegevens uit de literatuur</a:t>
            </a:r>
            <a:r>
              <a:rPr kumimoji="0" lang="nl-NL"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
        <p:nvSpPr>
          <p:cNvPr id="6" name="Titel 5">
            <a:extLst>
              <a:ext uri="{FF2B5EF4-FFF2-40B4-BE49-F238E27FC236}">
                <a16:creationId xmlns:a16="http://schemas.microsoft.com/office/drawing/2014/main" id="{7A257D6D-0BBA-48F2-B926-DA4768A2A8EC}"/>
              </a:ext>
            </a:extLst>
          </p:cNvPr>
          <p:cNvSpPr>
            <a:spLocks noGrp="1"/>
          </p:cNvSpPr>
          <p:nvPr>
            <p:ph type="title"/>
          </p:nvPr>
        </p:nvSpPr>
        <p:spPr>
          <a:xfrm>
            <a:off x="838200" y="-92075"/>
            <a:ext cx="10515600" cy="1325563"/>
          </a:xfrm>
        </p:spPr>
        <p:txBody>
          <a:bodyPr>
            <a:normAutofit/>
          </a:bodyPr>
          <a:lstStyle/>
          <a:p>
            <a:r>
              <a:rPr lang="nl-NL" sz="3200" dirty="0"/>
              <a:t>Resultaten kritisch denken practica Holmes studie</a:t>
            </a:r>
          </a:p>
        </p:txBody>
      </p:sp>
    </p:spTree>
    <p:extLst>
      <p:ext uri="{BB962C8B-B14F-4D97-AF65-F5344CB8AC3E}">
        <p14:creationId xmlns:p14="http://schemas.microsoft.com/office/powerpoint/2010/main" val="2456848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6843C3D-EFD0-416F-B816-D55C95276FA8}"/>
              </a:ext>
            </a:extLst>
          </p:cNvPr>
          <p:cNvPicPr>
            <a:picLocks noChangeAspect="1"/>
          </p:cNvPicPr>
          <p:nvPr/>
        </p:nvPicPr>
        <p:blipFill>
          <a:blip r:embed="rId2"/>
          <a:stretch>
            <a:fillRect/>
          </a:stretch>
        </p:blipFill>
        <p:spPr>
          <a:xfrm>
            <a:off x="8506073" y="3741245"/>
            <a:ext cx="2943272" cy="2862334"/>
          </a:xfrm>
          <a:prstGeom prst="rect">
            <a:avLst/>
          </a:prstGeom>
        </p:spPr>
      </p:pic>
      <p:pic>
        <p:nvPicPr>
          <p:cNvPr id="3" name="Afbeelding 2">
            <a:extLst>
              <a:ext uri="{FF2B5EF4-FFF2-40B4-BE49-F238E27FC236}">
                <a16:creationId xmlns:a16="http://schemas.microsoft.com/office/drawing/2014/main" id="{46E015E2-C219-43A6-BE22-6986358988E5}"/>
              </a:ext>
            </a:extLst>
          </p:cNvPr>
          <p:cNvPicPr>
            <a:picLocks noChangeAspect="1"/>
          </p:cNvPicPr>
          <p:nvPr/>
        </p:nvPicPr>
        <p:blipFill>
          <a:blip r:embed="rId3"/>
          <a:stretch>
            <a:fillRect/>
          </a:stretch>
        </p:blipFill>
        <p:spPr>
          <a:xfrm>
            <a:off x="0" y="1432969"/>
            <a:ext cx="7734480" cy="3538525"/>
          </a:xfrm>
          <a:prstGeom prst="rect">
            <a:avLst/>
          </a:prstGeom>
        </p:spPr>
      </p:pic>
      <p:pic>
        <p:nvPicPr>
          <p:cNvPr id="7" name="Afbeelding 6">
            <a:extLst>
              <a:ext uri="{FF2B5EF4-FFF2-40B4-BE49-F238E27FC236}">
                <a16:creationId xmlns:a16="http://schemas.microsoft.com/office/drawing/2014/main" id="{626560CD-4135-4D4A-8ED9-99D8BF60A95C}"/>
              </a:ext>
            </a:extLst>
          </p:cNvPr>
          <p:cNvPicPr>
            <a:picLocks noChangeAspect="1"/>
          </p:cNvPicPr>
          <p:nvPr/>
        </p:nvPicPr>
        <p:blipFill>
          <a:blip r:embed="rId4"/>
          <a:stretch>
            <a:fillRect/>
          </a:stretch>
        </p:blipFill>
        <p:spPr>
          <a:xfrm>
            <a:off x="6830318" y="254421"/>
            <a:ext cx="5214928" cy="3320442"/>
          </a:xfrm>
          <a:prstGeom prst="rect">
            <a:avLst/>
          </a:prstGeom>
        </p:spPr>
      </p:pic>
      <p:sp>
        <p:nvSpPr>
          <p:cNvPr id="2" name="Tekstvak 1">
            <a:extLst>
              <a:ext uri="{FF2B5EF4-FFF2-40B4-BE49-F238E27FC236}">
                <a16:creationId xmlns:a16="http://schemas.microsoft.com/office/drawing/2014/main" id="{E9443FD7-E0D3-4348-BEB6-340AD5DD6F6C}"/>
              </a:ext>
            </a:extLst>
          </p:cNvPr>
          <p:cNvSpPr txBox="1"/>
          <p:nvPr/>
        </p:nvSpPr>
        <p:spPr>
          <a:xfrm>
            <a:off x="706979" y="428197"/>
            <a:ext cx="6320522" cy="830997"/>
          </a:xfrm>
          <a:prstGeom prst="rect">
            <a:avLst/>
          </a:prstGeom>
          <a:noFill/>
        </p:spPr>
        <p:txBody>
          <a:bodyPr wrap="square" rtlCol="0">
            <a:spAutoFit/>
          </a:bodyPr>
          <a:lstStyle/>
          <a:p>
            <a:r>
              <a:rPr lang="nl-NL" sz="2400" dirty="0"/>
              <a:t>Case studie: Klas 6 vwo project over S</a:t>
            </a:r>
            <a:r>
              <a:rPr lang="nl-NL" sz="2400" baseline="-25000" dirty="0"/>
              <a:t>N</a:t>
            </a:r>
            <a:r>
              <a:rPr lang="nl-NL" sz="2400" dirty="0"/>
              <a:t>1 en S</a:t>
            </a:r>
            <a:r>
              <a:rPr lang="nl-NL" sz="2400" baseline="-25000" dirty="0"/>
              <a:t>N</a:t>
            </a:r>
            <a:r>
              <a:rPr lang="nl-NL" sz="2400" dirty="0"/>
              <a:t>2 substitutiereacties</a:t>
            </a:r>
          </a:p>
        </p:txBody>
      </p:sp>
    </p:spTree>
    <p:extLst>
      <p:ext uri="{BB962C8B-B14F-4D97-AF65-F5344CB8AC3E}">
        <p14:creationId xmlns:p14="http://schemas.microsoft.com/office/powerpoint/2010/main" val="1952918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29124F1C-0EC2-42D7-A8F2-3E79B6B0A81C}"/>
              </a:ext>
            </a:extLst>
          </p:cNvPr>
          <p:cNvGraphicFramePr/>
          <p:nvPr>
            <p:extLst>
              <p:ext uri="{D42A27DB-BD31-4B8C-83A1-F6EECF244321}">
                <p14:modId xmlns:p14="http://schemas.microsoft.com/office/powerpoint/2010/main" val="810395359"/>
              </p:ext>
            </p:extLst>
          </p:nvPr>
        </p:nvGraphicFramePr>
        <p:xfrm>
          <a:off x="606056" y="244549"/>
          <a:ext cx="10781414" cy="7410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el 6">
            <a:extLst>
              <a:ext uri="{FF2B5EF4-FFF2-40B4-BE49-F238E27FC236}">
                <a16:creationId xmlns:a16="http://schemas.microsoft.com/office/drawing/2014/main" id="{9D389C70-42D9-4BE0-9692-C583C5860ECA}"/>
              </a:ext>
            </a:extLst>
          </p:cNvPr>
          <p:cNvSpPr>
            <a:spLocks noGrp="1"/>
          </p:cNvSpPr>
          <p:nvPr>
            <p:ph type="title"/>
          </p:nvPr>
        </p:nvSpPr>
        <p:spPr>
          <a:xfrm>
            <a:off x="838200" y="-219666"/>
            <a:ext cx="10515600" cy="1325563"/>
          </a:xfrm>
        </p:spPr>
        <p:txBody>
          <a:bodyPr/>
          <a:lstStyle/>
          <a:p>
            <a:pPr algn="ctr"/>
            <a:r>
              <a:rPr lang="nl-NL" dirty="0"/>
              <a:t>Twee condities</a:t>
            </a:r>
          </a:p>
        </p:txBody>
      </p:sp>
    </p:spTree>
    <p:extLst>
      <p:ext uri="{BB962C8B-B14F-4D97-AF65-F5344CB8AC3E}">
        <p14:creationId xmlns:p14="http://schemas.microsoft.com/office/powerpoint/2010/main" val="3023365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BB899-AFCA-4339-8761-AF13D55B093F}"/>
              </a:ext>
            </a:extLst>
          </p:cNvPr>
          <p:cNvSpPr>
            <a:spLocks noGrp="1"/>
          </p:cNvSpPr>
          <p:nvPr>
            <p:ph type="title"/>
          </p:nvPr>
        </p:nvSpPr>
        <p:spPr/>
        <p:txBody>
          <a:bodyPr/>
          <a:lstStyle/>
          <a:p>
            <a:r>
              <a:rPr lang="nl-NL" dirty="0"/>
              <a:t>Hoe volg je een reactie? </a:t>
            </a:r>
          </a:p>
        </p:txBody>
      </p:sp>
      <p:pic>
        <p:nvPicPr>
          <p:cNvPr id="3" name="Media1">
            <a:hlinkClick r:id="" action="ppaction://media"/>
            <a:extLst>
              <a:ext uri="{FF2B5EF4-FFF2-40B4-BE49-F238E27FC236}">
                <a16:creationId xmlns:a16="http://schemas.microsoft.com/office/drawing/2014/main" id="{160D3164-BBC7-4BED-8B1F-AD395604BE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044" y="1716654"/>
            <a:ext cx="5674009" cy="3120705"/>
          </a:xfrm>
          <a:prstGeom prst="rect">
            <a:avLst/>
          </a:prstGeom>
        </p:spPr>
      </p:pic>
      <p:pic>
        <p:nvPicPr>
          <p:cNvPr id="4" name="Afbeelding 3">
            <a:extLst>
              <a:ext uri="{FF2B5EF4-FFF2-40B4-BE49-F238E27FC236}">
                <a16:creationId xmlns:a16="http://schemas.microsoft.com/office/drawing/2014/main" id="{92CA1796-5462-4551-BE72-340C8B660EE3}"/>
              </a:ext>
            </a:extLst>
          </p:cNvPr>
          <p:cNvPicPr>
            <a:picLocks noChangeAspect="1"/>
          </p:cNvPicPr>
          <p:nvPr/>
        </p:nvPicPr>
        <p:blipFill>
          <a:blip r:embed="rId5"/>
          <a:stretch>
            <a:fillRect/>
          </a:stretch>
        </p:blipFill>
        <p:spPr>
          <a:xfrm>
            <a:off x="6040784" y="1868646"/>
            <a:ext cx="6151216" cy="2816719"/>
          </a:xfrm>
          <a:prstGeom prst="rect">
            <a:avLst/>
          </a:prstGeom>
        </p:spPr>
      </p:pic>
    </p:spTree>
    <p:extLst>
      <p:ext uri="{BB962C8B-B14F-4D97-AF65-F5344CB8AC3E}">
        <p14:creationId xmlns:p14="http://schemas.microsoft.com/office/powerpoint/2010/main" val="24259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040C993F-6DA0-4903-973D-05C0FF5D5610}"/>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nl-NL" sz="2200">
                <a:solidFill>
                  <a:srgbClr val="FFFFFF"/>
                </a:solidFill>
              </a:rPr>
              <a:t>Waarnemingen docenten</a:t>
            </a:r>
          </a:p>
        </p:txBody>
      </p:sp>
      <p:pic>
        <p:nvPicPr>
          <p:cNvPr id="2" name="Afbeelding 1">
            <a:extLst>
              <a:ext uri="{FF2B5EF4-FFF2-40B4-BE49-F238E27FC236}">
                <a16:creationId xmlns:a16="http://schemas.microsoft.com/office/drawing/2014/main" id="{CD18FDDB-F7EB-4E20-8328-70314FC77DBD}"/>
              </a:ext>
            </a:extLst>
          </p:cNvPr>
          <p:cNvPicPr>
            <a:picLocks noChangeAspect="1"/>
          </p:cNvPicPr>
          <p:nvPr/>
        </p:nvPicPr>
        <p:blipFill>
          <a:blip r:embed="rId2"/>
          <a:stretch>
            <a:fillRect/>
          </a:stretch>
        </p:blipFill>
        <p:spPr>
          <a:xfrm>
            <a:off x="3524030" y="324534"/>
            <a:ext cx="7870257" cy="6018433"/>
          </a:xfrm>
          <a:prstGeom prst="rect">
            <a:avLst/>
          </a:prstGeom>
        </p:spPr>
      </p:pic>
      <p:sp>
        <p:nvSpPr>
          <p:cNvPr id="4" name="Tekstvak 3">
            <a:extLst>
              <a:ext uri="{FF2B5EF4-FFF2-40B4-BE49-F238E27FC236}">
                <a16:creationId xmlns:a16="http://schemas.microsoft.com/office/drawing/2014/main" id="{165D7FB2-5A06-4674-BAAA-E691190B7ABA}"/>
              </a:ext>
            </a:extLst>
          </p:cNvPr>
          <p:cNvSpPr txBox="1"/>
          <p:nvPr/>
        </p:nvSpPr>
        <p:spPr>
          <a:xfrm>
            <a:off x="9257652" y="515033"/>
            <a:ext cx="2204450" cy="369332"/>
          </a:xfrm>
          <a:prstGeom prst="rect">
            <a:avLst/>
          </a:prstGeom>
          <a:noFill/>
        </p:spPr>
        <p:txBody>
          <a:bodyPr wrap="none" rtlCol="0" anchor="t">
            <a:spAutoFit/>
          </a:bodyPr>
          <a:lstStyle/>
          <a:p>
            <a:r>
              <a:rPr lang="nl-NL" dirty="0">
                <a:latin typeface="Bradley Hand ITC"/>
              </a:rPr>
              <a:t>Esther van Grondelle</a:t>
            </a:r>
          </a:p>
        </p:txBody>
      </p:sp>
      <mc:AlternateContent xmlns:mc="http://schemas.openxmlformats.org/markup-compatibility/2006" xmlns:p14="http://schemas.microsoft.com/office/powerpoint/2010/main">
        <mc:Choice Requires="p14">
          <p:contentPart p14:bwMode="auto" r:id="rId3">
            <p14:nvContentPartPr>
              <p14:cNvPr id="7" name="Inkt 6">
                <a:extLst>
                  <a:ext uri="{FF2B5EF4-FFF2-40B4-BE49-F238E27FC236}">
                    <a16:creationId xmlns:a16="http://schemas.microsoft.com/office/drawing/2014/main" id="{D17797A8-4F51-4599-8B8B-DAE6FD4979BC}"/>
                  </a:ext>
                </a:extLst>
              </p14:cNvPr>
              <p14:cNvContentPartPr/>
              <p14:nvPr/>
            </p14:nvContentPartPr>
            <p14:xfrm>
              <a:off x="5522760" y="5178960"/>
              <a:ext cx="140760" cy="25200"/>
            </p14:xfrm>
          </p:contentPart>
        </mc:Choice>
        <mc:Fallback xmlns="">
          <p:pic>
            <p:nvPicPr>
              <p:cNvPr id="7" name="Inkt 6">
                <a:extLst>
                  <a:ext uri="{FF2B5EF4-FFF2-40B4-BE49-F238E27FC236}">
                    <a16:creationId xmlns:a16="http://schemas.microsoft.com/office/drawing/2014/main" id="{D17797A8-4F51-4599-8B8B-DAE6FD4979BC}"/>
                  </a:ext>
                </a:extLst>
              </p:cNvPr>
              <p:cNvPicPr/>
              <p:nvPr/>
            </p:nvPicPr>
            <p:blipFill>
              <a:blip r:embed="rId4"/>
              <a:stretch>
                <a:fillRect/>
              </a:stretch>
            </p:blipFill>
            <p:spPr>
              <a:xfrm>
                <a:off x="5504760" y="5142438"/>
                <a:ext cx="176400" cy="9787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t 10">
                <a:extLst>
                  <a:ext uri="{FF2B5EF4-FFF2-40B4-BE49-F238E27FC236}">
                    <a16:creationId xmlns:a16="http://schemas.microsoft.com/office/drawing/2014/main" id="{A55C0A2C-E342-4FA1-AB3D-FFC3278F99A7}"/>
                  </a:ext>
                </a:extLst>
              </p14:cNvPr>
              <p14:cNvContentPartPr/>
              <p14:nvPr/>
            </p14:nvContentPartPr>
            <p14:xfrm>
              <a:off x="5428272" y="5175912"/>
              <a:ext cx="140760" cy="25200"/>
            </p14:xfrm>
          </p:contentPart>
        </mc:Choice>
        <mc:Fallback xmlns="">
          <p:pic>
            <p:nvPicPr>
              <p:cNvPr id="11" name="Inkt 10">
                <a:extLst>
                  <a:ext uri="{FF2B5EF4-FFF2-40B4-BE49-F238E27FC236}">
                    <a16:creationId xmlns:a16="http://schemas.microsoft.com/office/drawing/2014/main" id="{A55C0A2C-E342-4FA1-AB3D-FFC3278F99A7}"/>
                  </a:ext>
                </a:extLst>
              </p:cNvPr>
              <p:cNvPicPr/>
              <p:nvPr/>
            </p:nvPicPr>
            <p:blipFill>
              <a:blip r:embed="rId4"/>
              <a:stretch>
                <a:fillRect/>
              </a:stretch>
            </p:blipFill>
            <p:spPr>
              <a:xfrm>
                <a:off x="5410272" y="5139390"/>
                <a:ext cx="176400" cy="9787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9" name="Inkt 28">
                <a:extLst>
                  <a:ext uri="{FF2B5EF4-FFF2-40B4-BE49-F238E27FC236}">
                    <a16:creationId xmlns:a16="http://schemas.microsoft.com/office/drawing/2014/main" id="{E4F22E1F-593A-45AE-89AD-9FF488071098}"/>
                  </a:ext>
                </a:extLst>
              </p14:cNvPr>
              <p14:cNvContentPartPr/>
              <p14:nvPr/>
            </p14:nvContentPartPr>
            <p14:xfrm>
              <a:off x="8515896" y="2658264"/>
              <a:ext cx="140760" cy="25200"/>
            </p14:xfrm>
          </p:contentPart>
        </mc:Choice>
        <mc:Fallback xmlns="">
          <p:pic>
            <p:nvPicPr>
              <p:cNvPr id="29" name="Inkt 28">
                <a:extLst>
                  <a:ext uri="{FF2B5EF4-FFF2-40B4-BE49-F238E27FC236}">
                    <a16:creationId xmlns:a16="http://schemas.microsoft.com/office/drawing/2014/main" id="{E4F22E1F-593A-45AE-89AD-9FF488071098}"/>
                  </a:ext>
                </a:extLst>
              </p:cNvPr>
              <p:cNvPicPr/>
              <p:nvPr/>
            </p:nvPicPr>
            <p:blipFill>
              <a:blip r:embed="rId4"/>
              <a:stretch>
                <a:fillRect/>
              </a:stretch>
            </p:blipFill>
            <p:spPr>
              <a:xfrm>
                <a:off x="8497896" y="2621742"/>
                <a:ext cx="176400" cy="9787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3" name="Inkt 32">
                <a:extLst>
                  <a:ext uri="{FF2B5EF4-FFF2-40B4-BE49-F238E27FC236}">
                    <a16:creationId xmlns:a16="http://schemas.microsoft.com/office/drawing/2014/main" id="{BFFF8780-BE22-4B8D-83A2-4E3785FB263A}"/>
                  </a:ext>
                </a:extLst>
              </p14:cNvPr>
              <p14:cNvContentPartPr/>
              <p14:nvPr/>
            </p14:nvContentPartPr>
            <p14:xfrm>
              <a:off x="8650008" y="2664360"/>
              <a:ext cx="140760" cy="25200"/>
            </p14:xfrm>
          </p:contentPart>
        </mc:Choice>
        <mc:Fallback xmlns="">
          <p:pic>
            <p:nvPicPr>
              <p:cNvPr id="33" name="Inkt 32">
                <a:extLst>
                  <a:ext uri="{FF2B5EF4-FFF2-40B4-BE49-F238E27FC236}">
                    <a16:creationId xmlns:a16="http://schemas.microsoft.com/office/drawing/2014/main" id="{BFFF8780-BE22-4B8D-83A2-4E3785FB263A}"/>
                  </a:ext>
                </a:extLst>
              </p:cNvPr>
              <p:cNvPicPr/>
              <p:nvPr/>
            </p:nvPicPr>
            <p:blipFill>
              <a:blip r:embed="rId4"/>
              <a:stretch>
                <a:fillRect/>
              </a:stretch>
            </p:blipFill>
            <p:spPr>
              <a:xfrm>
                <a:off x="8632008" y="2627838"/>
                <a:ext cx="176400" cy="97878"/>
              </a:xfrm>
              <a:prstGeom prst="rect">
                <a:avLst/>
              </a:prstGeom>
            </p:spPr>
          </p:pic>
        </mc:Fallback>
      </mc:AlternateContent>
    </p:spTree>
    <p:extLst>
      <p:ext uri="{BB962C8B-B14F-4D97-AF65-F5344CB8AC3E}">
        <p14:creationId xmlns:p14="http://schemas.microsoft.com/office/powerpoint/2010/main" val="2772624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22A99-DB1D-4606-A2EB-819E06A6EE38}"/>
              </a:ext>
            </a:extLst>
          </p:cNvPr>
          <p:cNvSpPr>
            <a:spLocks noGrp="1"/>
          </p:cNvSpPr>
          <p:nvPr>
            <p:ph type="title"/>
          </p:nvPr>
        </p:nvSpPr>
        <p:spPr>
          <a:xfrm>
            <a:off x="257424" y="95095"/>
            <a:ext cx="10515600" cy="1325563"/>
          </a:xfrm>
        </p:spPr>
        <p:txBody>
          <a:bodyPr>
            <a:normAutofit/>
          </a:bodyPr>
          <a:lstStyle/>
          <a:p>
            <a:r>
              <a:rPr lang="nl-NL" sz="3600" dirty="0"/>
              <a:t>Kritisch denken in verslagen</a:t>
            </a:r>
          </a:p>
        </p:txBody>
      </p:sp>
      <p:graphicFrame>
        <p:nvGraphicFramePr>
          <p:cNvPr id="3" name="Tabel 2">
            <a:extLst>
              <a:ext uri="{FF2B5EF4-FFF2-40B4-BE49-F238E27FC236}">
                <a16:creationId xmlns:a16="http://schemas.microsoft.com/office/drawing/2014/main" id="{F687614C-15C9-4BF8-AB5F-A1023EA6853E}"/>
              </a:ext>
            </a:extLst>
          </p:cNvPr>
          <p:cNvGraphicFramePr>
            <a:graphicFrameLocks noGrp="1"/>
          </p:cNvGraphicFramePr>
          <p:nvPr>
            <p:extLst>
              <p:ext uri="{D42A27DB-BD31-4B8C-83A1-F6EECF244321}">
                <p14:modId xmlns:p14="http://schemas.microsoft.com/office/powerpoint/2010/main" val="2454014765"/>
              </p:ext>
            </p:extLst>
          </p:nvPr>
        </p:nvGraphicFramePr>
        <p:xfrm>
          <a:off x="495020" y="1184132"/>
          <a:ext cx="4309373" cy="5559291"/>
        </p:xfrm>
        <a:graphic>
          <a:graphicData uri="http://schemas.openxmlformats.org/drawingml/2006/table">
            <a:tbl>
              <a:tblPr firstRow="1" firstCol="1" bandRow="1"/>
              <a:tblGrid>
                <a:gridCol w="4309373">
                  <a:extLst>
                    <a:ext uri="{9D8B030D-6E8A-4147-A177-3AD203B41FA5}">
                      <a16:colId xmlns:a16="http://schemas.microsoft.com/office/drawing/2014/main" val="1567083796"/>
                    </a:ext>
                  </a:extLst>
                </a:gridCol>
              </a:tblGrid>
              <a:tr h="197345">
                <a:tc>
                  <a:txBody>
                    <a:bodyPr/>
                    <a:lstStyle/>
                    <a:p>
                      <a:pPr>
                        <a:spcAft>
                          <a:spcPts val="200"/>
                        </a:spcAft>
                      </a:pPr>
                      <a:r>
                        <a:rPr lang="en-US" sz="1800" b="1" dirty="0">
                          <a:effectLst/>
                          <a:latin typeface="Bookman Old Style" panose="02050604050505020204" pitchFamily="18" charset="0"/>
                          <a:ea typeface="Times New Roman" panose="02020603050405020304" pitchFamily="18" charset="0"/>
                          <a:cs typeface="Times New Roman" panose="02020603050405020304" pitchFamily="18" charset="0"/>
                        </a:rPr>
                        <a:t>Table 1. Assessment rubric critical thinking level</a:t>
                      </a:r>
                      <a:endParaRPr lang="nl-NL" sz="1800" b="1"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018057343"/>
                  </a:ext>
                </a:extLst>
              </a:tr>
              <a:tr h="338305">
                <a:tc>
                  <a:txBody>
                    <a:bodyPr/>
                    <a:lstStyle/>
                    <a:p>
                      <a:pPr>
                        <a:spcBef>
                          <a:spcPts val="200"/>
                        </a:spcBef>
                        <a:spcAft>
                          <a:spcPts val="200"/>
                        </a:spcAft>
                      </a:pPr>
                      <a:endParaRPr lang="nl-NL" sz="16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D9D9D9"/>
                    </a:solidFill>
                  </a:tcPr>
                </a:tc>
                <a:extLst>
                  <a:ext uri="{0D108BD9-81ED-4DB2-BD59-A6C34878D82A}">
                    <a16:rowId xmlns:a16="http://schemas.microsoft.com/office/drawing/2014/main" val="1527633228"/>
                  </a:ext>
                </a:extLst>
              </a:tr>
              <a:tr h="571674">
                <a:tc>
                  <a:txBody>
                    <a:bodyPr/>
                    <a:lstStyle/>
                    <a:p>
                      <a:pPr>
                        <a:spcBef>
                          <a:spcPts val="200"/>
                        </a:spcBef>
                        <a:spcAft>
                          <a:spcPts val="200"/>
                        </a:spcAft>
                      </a:pPr>
                      <a:r>
                        <a:rPr lang="en-US" sz="1600" b="1" dirty="0">
                          <a:effectLst/>
                          <a:latin typeface="Bookman Old Style" panose="02050604050505020204" pitchFamily="18" charset="0"/>
                          <a:ea typeface="Times New Roman" panose="02020603050405020304" pitchFamily="18" charset="0"/>
                          <a:cs typeface="Times New Roman" panose="02020603050405020304" pitchFamily="18" charset="0"/>
                        </a:rPr>
                        <a:t>Level O:</a:t>
                      </a:r>
                      <a:r>
                        <a:rPr lang="en-US" sz="16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600" dirty="0">
                          <a:effectLst/>
                          <a:latin typeface="Bookman Old Style" panose="02050604050505020204" pitchFamily="18" charset="0"/>
                          <a:ea typeface="Bookman Old Style" panose="02050604050505020204" pitchFamily="18" charset="0"/>
                          <a:cs typeface="Times New Roman" panose="02020603050405020304" pitchFamily="18" charset="0"/>
                        </a:rPr>
                        <a:t>Data</a:t>
                      </a:r>
                      <a:r>
                        <a:rPr lang="en-US" sz="1600" baseline="0" dirty="0">
                          <a:effectLst/>
                          <a:latin typeface="Bookman Old Style" panose="02050604050505020204" pitchFamily="18" charset="0"/>
                          <a:ea typeface="Bookman Old Style" panose="02050604050505020204" pitchFamily="18" charset="0"/>
                          <a:cs typeface="Times New Roman" panose="02020603050405020304" pitchFamily="18" charset="0"/>
                        </a:rPr>
                        <a:t> </a:t>
                      </a:r>
                      <a:r>
                        <a:rPr lang="en-US" sz="1600" baseline="0" dirty="0" err="1">
                          <a:effectLst/>
                          <a:latin typeface="Bookman Old Style" panose="02050604050505020204" pitchFamily="18" charset="0"/>
                          <a:ea typeface="Bookman Old Style" panose="02050604050505020204" pitchFamily="18" charset="0"/>
                          <a:cs typeface="Times New Roman" panose="02020603050405020304" pitchFamily="18" charset="0"/>
                        </a:rPr>
                        <a:t>presenteren</a:t>
                      </a:r>
                      <a:r>
                        <a:rPr lang="en-US" sz="1600" baseline="0" dirty="0">
                          <a:effectLst/>
                          <a:latin typeface="Bookman Old Style" panose="02050604050505020204" pitchFamily="18" charset="0"/>
                          <a:ea typeface="Bookman Old Style" panose="02050604050505020204" pitchFamily="18" charset="0"/>
                          <a:cs typeface="Times New Roman" panose="02020603050405020304" pitchFamily="18" charset="0"/>
                        </a:rPr>
                        <a:t> </a:t>
                      </a:r>
                      <a:r>
                        <a:rPr lang="en-US" sz="1600" baseline="0" dirty="0" err="1">
                          <a:effectLst/>
                          <a:latin typeface="Bookman Old Style" panose="02050604050505020204" pitchFamily="18" charset="0"/>
                          <a:ea typeface="Bookman Old Style" panose="02050604050505020204" pitchFamily="18" charset="0"/>
                          <a:cs typeface="Times New Roman" panose="02020603050405020304" pitchFamily="18" charset="0"/>
                        </a:rPr>
                        <a:t>zonder</a:t>
                      </a:r>
                      <a:r>
                        <a:rPr lang="en-US" sz="1600" baseline="0" dirty="0">
                          <a:effectLst/>
                          <a:latin typeface="Bookman Old Style" panose="02050604050505020204" pitchFamily="18" charset="0"/>
                          <a:ea typeface="Bookman Old Style" panose="02050604050505020204" pitchFamily="18" charset="0"/>
                          <a:cs typeface="Times New Roman" panose="02020603050405020304" pitchFamily="18" charset="0"/>
                        </a:rPr>
                        <a:t> </a:t>
                      </a:r>
                      <a:r>
                        <a:rPr lang="en-US" sz="1600" baseline="0" dirty="0" err="1">
                          <a:effectLst/>
                          <a:latin typeface="Bookman Old Style" panose="02050604050505020204" pitchFamily="18" charset="0"/>
                          <a:ea typeface="Bookman Old Style" panose="02050604050505020204" pitchFamily="18" charset="0"/>
                          <a:cs typeface="Times New Roman" panose="02020603050405020304" pitchFamily="18" charset="0"/>
                        </a:rPr>
                        <a:t>steekhoudende</a:t>
                      </a:r>
                      <a:r>
                        <a:rPr lang="en-US" sz="1600" baseline="0" dirty="0">
                          <a:effectLst/>
                          <a:latin typeface="Bookman Old Style" panose="02050604050505020204" pitchFamily="18" charset="0"/>
                          <a:ea typeface="Bookman Old Style" panose="02050604050505020204" pitchFamily="18" charset="0"/>
                          <a:cs typeface="Times New Roman" panose="02020603050405020304" pitchFamily="18" charset="0"/>
                        </a:rPr>
                        <a:t> link met het </a:t>
                      </a:r>
                      <a:r>
                        <a:rPr lang="en-US" sz="1600" baseline="0" dirty="0" err="1">
                          <a:effectLst/>
                          <a:latin typeface="Bookman Old Style" panose="02050604050505020204" pitchFamily="18" charset="0"/>
                          <a:ea typeface="Bookman Old Style" panose="02050604050505020204" pitchFamily="18" charset="0"/>
                          <a:cs typeface="Times New Roman" panose="02020603050405020304" pitchFamily="18" charset="0"/>
                        </a:rPr>
                        <a:t>onderzochtte</a:t>
                      </a:r>
                      <a:r>
                        <a:rPr lang="en-US" sz="1600" baseline="0" dirty="0">
                          <a:effectLst/>
                          <a:latin typeface="Bookman Old Style" panose="02050604050505020204" pitchFamily="18" charset="0"/>
                          <a:ea typeface="Bookman Old Style" panose="02050604050505020204" pitchFamily="18" charset="0"/>
                          <a:cs typeface="Times New Roman" panose="02020603050405020304" pitchFamily="18" charset="0"/>
                        </a:rPr>
                        <a:t> </a:t>
                      </a:r>
                      <a:r>
                        <a:rPr lang="nl-NL" sz="1600" baseline="0" dirty="0">
                          <a:effectLst/>
                          <a:latin typeface="Bookman Old Style" panose="02050604050505020204" pitchFamily="18" charset="0"/>
                          <a:ea typeface="Bookman Old Style" panose="02050604050505020204" pitchFamily="18" charset="0"/>
                          <a:cs typeface="Times New Roman" panose="02020603050405020304" pitchFamily="18" charset="0"/>
                        </a:rPr>
                        <a:t>reactiemechanismen.</a:t>
                      </a:r>
                      <a:endParaRPr lang="nl-NL" sz="1600" dirty="0">
                        <a:effectLst/>
                        <a:latin typeface="Bookman Old Style" panose="02050604050505020204" pitchFamily="18" charset="0"/>
                        <a:ea typeface="Times New Roman" panose="02020603050405020304" pitchFamily="18" charset="0"/>
                        <a:cs typeface="Times New Roman" panose="02020603050405020304" pitchFamily="18" charset="0"/>
                      </a:endParaRPr>
                    </a:p>
                    <a:p>
                      <a:pPr>
                        <a:spcBef>
                          <a:spcPts val="200"/>
                        </a:spcBef>
                        <a:spcAft>
                          <a:spcPts val="200"/>
                        </a:spcAft>
                      </a:pPr>
                      <a:r>
                        <a:rPr lang="en-US" sz="1600" dirty="0">
                          <a:effectLst/>
                          <a:latin typeface="Bookman Old Style" panose="02050604050505020204" pitchFamily="18" charset="0"/>
                          <a:ea typeface="Times New Roman" panose="02020603050405020304" pitchFamily="18" charset="0"/>
                          <a:cs typeface="Times New Roman" panose="02020603050405020304" pitchFamily="18" charset="0"/>
                        </a:rPr>
                        <a:t> </a:t>
                      </a:r>
                      <a:endParaRPr lang="nl-NL" sz="16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accent2">
                        <a:lumMod val="60000"/>
                        <a:lumOff val="40000"/>
                      </a:schemeClr>
                    </a:solidFill>
                  </a:tcPr>
                </a:tc>
                <a:extLst>
                  <a:ext uri="{0D108BD9-81ED-4DB2-BD59-A6C34878D82A}">
                    <a16:rowId xmlns:a16="http://schemas.microsoft.com/office/drawing/2014/main" val="2970938509"/>
                  </a:ext>
                </a:extLst>
              </a:tr>
              <a:tr h="1246719">
                <a:tc>
                  <a:txBody>
                    <a:bodyPr/>
                    <a:lstStyle/>
                    <a:p>
                      <a:pPr>
                        <a:spcBef>
                          <a:spcPts val="200"/>
                        </a:spcBef>
                        <a:spcAft>
                          <a:spcPts val="200"/>
                        </a:spcAft>
                      </a:pPr>
                      <a:r>
                        <a:rPr lang="en-US" sz="1600" b="1" dirty="0">
                          <a:effectLst/>
                          <a:latin typeface="Bookman Old Style" panose="02050604050505020204" pitchFamily="18" charset="0"/>
                          <a:ea typeface="Times New Roman" panose="02020603050405020304" pitchFamily="18" charset="0"/>
                          <a:cs typeface="Times New Roman" panose="02020603050405020304" pitchFamily="18" charset="0"/>
                        </a:rPr>
                        <a:t>Level 1: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Vergelijking</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maken</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tussen</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meetgegevens</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en</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reactiemenchanisme</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maar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niet</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doordenken</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over de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betekenis</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van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meetgegevens</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a:t>
                      </a:r>
                      <a:endParaRPr lang="nl-NL" sz="1600" b="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751381270"/>
                  </a:ext>
                </a:extLst>
              </a:tr>
              <a:tr h="1284310">
                <a:tc>
                  <a:txBody>
                    <a:bodyPr/>
                    <a:lstStyle/>
                    <a:p>
                      <a:pPr>
                        <a:spcBef>
                          <a:spcPts val="200"/>
                        </a:spcBef>
                        <a:spcAft>
                          <a:spcPts val="200"/>
                        </a:spcAft>
                      </a:pPr>
                      <a:r>
                        <a:rPr lang="en-US" sz="1600" b="1" dirty="0">
                          <a:effectLst/>
                          <a:latin typeface="Bookman Old Style" panose="02050604050505020204" pitchFamily="18" charset="0"/>
                          <a:ea typeface="Times New Roman" panose="02020603050405020304" pitchFamily="18" charset="0"/>
                          <a:cs typeface="Times New Roman" panose="02020603050405020304" pitchFamily="18" charset="0"/>
                        </a:rPr>
                        <a:t>Level 2:</a:t>
                      </a:r>
                      <a:r>
                        <a:rPr lang="en-US" sz="2400" dirty="0">
                          <a:effectLst/>
                          <a:latin typeface="Bookman Old Style" panose="02050604050505020204" pitchFamily="18" charset="0"/>
                          <a:ea typeface="Bookman Old Style" panose="02050604050505020204" pitchFamily="18" charset="0"/>
                          <a:cs typeface="Bookman Old Style" panose="02050604050505020204" pitchFamily="18" charset="0"/>
                        </a:rPr>
                        <a:t> </a:t>
                      </a:r>
                      <a:r>
                        <a:rPr lang="en-US" sz="1600" dirty="0" err="1">
                          <a:effectLst/>
                          <a:latin typeface="Bookman Old Style" panose="02050604050505020204" pitchFamily="18" charset="0"/>
                          <a:ea typeface="Times New Roman" panose="02020603050405020304" pitchFamily="18" charset="0"/>
                          <a:cs typeface="Times New Roman" panose="02020603050405020304" pitchFamily="18" charset="0"/>
                        </a:rPr>
                        <a:t>Kwalitatief</a:t>
                      </a:r>
                      <a:r>
                        <a:rPr lang="en-US" sz="1600" baseline="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600" baseline="0" dirty="0" err="1">
                          <a:effectLst/>
                          <a:latin typeface="Bookman Old Style" panose="02050604050505020204" pitchFamily="18" charset="0"/>
                          <a:ea typeface="Times New Roman" panose="02020603050405020304" pitchFamily="18" charset="0"/>
                          <a:cs typeface="Times New Roman" panose="02020603050405020304" pitchFamily="18" charset="0"/>
                        </a:rPr>
                        <a:t>afschatten</a:t>
                      </a:r>
                      <a:r>
                        <a:rPr lang="en-US" sz="1600" baseline="0" dirty="0">
                          <a:effectLst/>
                          <a:latin typeface="Bookman Old Style" panose="02050604050505020204" pitchFamily="18" charset="0"/>
                          <a:ea typeface="Times New Roman" panose="02020603050405020304" pitchFamily="18" charset="0"/>
                          <a:cs typeface="Times New Roman" panose="02020603050405020304" pitchFamily="18" charset="0"/>
                        </a:rPr>
                        <a:t> in </a:t>
                      </a:r>
                      <a:r>
                        <a:rPr lang="en-US" sz="1600" baseline="0" dirty="0" err="1">
                          <a:effectLst/>
                          <a:latin typeface="Bookman Old Style" panose="02050604050505020204" pitchFamily="18" charset="0"/>
                          <a:ea typeface="Times New Roman" panose="02020603050405020304" pitchFamily="18" charset="0"/>
                          <a:cs typeface="Times New Roman" panose="02020603050405020304" pitchFamily="18" charset="0"/>
                        </a:rPr>
                        <a:t>hoeverre</a:t>
                      </a:r>
                      <a:r>
                        <a:rPr lang="en-US" sz="1600" baseline="0" dirty="0">
                          <a:effectLst/>
                          <a:latin typeface="Bookman Old Style" panose="02050604050505020204" pitchFamily="18" charset="0"/>
                          <a:ea typeface="Times New Roman" panose="02020603050405020304" pitchFamily="18" charset="0"/>
                          <a:cs typeface="Times New Roman" panose="02020603050405020304" pitchFamily="18" charset="0"/>
                        </a:rPr>
                        <a:t> de data in </a:t>
                      </a:r>
                      <a:r>
                        <a:rPr lang="en-US" sz="1600" baseline="0" dirty="0" err="1">
                          <a:effectLst/>
                          <a:latin typeface="Bookman Old Style" panose="02050604050505020204" pitchFamily="18" charset="0"/>
                          <a:ea typeface="Times New Roman" panose="02020603050405020304" pitchFamily="18" charset="0"/>
                          <a:cs typeface="Times New Roman" panose="02020603050405020304" pitchFamily="18" charset="0"/>
                        </a:rPr>
                        <a:t>overeenstemming</a:t>
                      </a:r>
                      <a:r>
                        <a:rPr lang="en-US" sz="1600" baseline="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600" baseline="0" dirty="0" err="1">
                          <a:effectLst/>
                          <a:latin typeface="Bookman Old Style" panose="02050604050505020204" pitchFamily="18" charset="0"/>
                          <a:ea typeface="Times New Roman" panose="02020603050405020304" pitchFamily="18" charset="0"/>
                          <a:cs typeface="Times New Roman" panose="02020603050405020304" pitchFamily="18" charset="0"/>
                        </a:rPr>
                        <a:t>zijn</a:t>
                      </a:r>
                      <a:r>
                        <a:rPr lang="en-US" sz="1600" baseline="0" dirty="0">
                          <a:effectLst/>
                          <a:latin typeface="Bookman Old Style" panose="02050604050505020204" pitchFamily="18" charset="0"/>
                          <a:ea typeface="Times New Roman" panose="02020603050405020304" pitchFamily="18" charset="0"/>
                          <a:cs typeface="Times New Roman" panose="02020603050405020304" pitchFamily="18" charset="0"/>
                        </a:rPr>
                        <a:t> met de </a:t>
                      </a:r>
                      <a:r>
                        <a:rPr lang="en-US" sz="1600" baseline="0" dirty="0" err="1">
                          <a:effectLst/>
                          <a:latin typeface="Bookman Old Style" panose="02050604050505020204" pitchFamily="18" charset="0"/>
                          <a:ea typeface="Times New Roman" panose="02020603050405020304" pitchFamily="18" charset="0"/>
                          <a:cs typeface="Times New Roman" panose="02020603050405020304" pitchFamily="18" charset="0"/>
                        </a:rPr>
                        <a:t>theorie</a:t>
                      </a:r>
                      <a:r>
                        <a:rPr lang="en-US" sz="1600" baseline="0"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1600" dirty="0">
                          <a:effectLst/>
                          <a:latin typeface="Bookman Old Style" panose="02050604050505020204" pitchFamily="18" charset="0"/>
                          <a:ea typeface="Times New Roman" panose="02020603050405020304" pitchFamily="18" charset="0"/>
                          <a:cs typeface="Times New Roman" panose="02020603050405020304" pitchFamily="18" charset="0"/>
                        </a:rPr>
                        <a:t> </a:t>
                      </a:r>
                      <a:endParaRPr lang="nl-NL" sz="16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50385990"/>
                  </a:ext>
                </a:extLst>
              </a:tr>
              <a:tr h="1115157">
                <a:tc>
                  <a:txBody>
                    <a:bodyPr/>
                    <a:lstStyle/>
                    <a:p>
                      <a:pPr>
                        <a:spcBef>
                          <a:spcPts val="200"/>
                        </a:spcBef>
                        <a:spcAft>
                          <a:spcPts val="200"/>
                        </a:spcAft>
                      </a:pPr>
                      <a:r>
                        <a:rPr lang="en-US" sz="1600" b="1" dirty="0">
                          <a:effectLst/>
                          <a:latin typeface="Bookman Old Style" panose="02050604050505020204" pitchFamily="18" charset="0"/>
                          <a:ea typeface="Times New Roman" panose="02020603050405020304" pitchFamily="18" charset="0"/>
                          <a:cs typeface="Times New Roman" panose="02020603050405020304" pitchFamily="18" charset="0"/>
                        </a:rPr>
                        <a:t>Level 3:</a:t>
                      </a:r>
                      <a:r>
                        <a:rPr lang="en-US" sz="2400" dirty="0">
                          <a:effectLst/>
                          <a:latin typeface="Times New Roman" panose="02020603050405020304" pitchFamily="18" charset="0"/>
                          <a:ea typeface="Bookman Old Style" panose="02050604050505020204" pitchFamily="18" charset="0"/>
                          <a:cs typeface="Bookman Old Style" panose="02050604050505020204" pitchFamily="18" charset="0"/>
                        </a:rPr>
                        <a:t> </a:t>
                      </a:r>
                      <a:r>
                        <a:rPr lang="en-US" sz="1600" dirty="0" err="1">
                          <a:effectLst/>
                          <a:latin typeface="Bookman Old Style" panose="02050604050505020204" pitchFamily="18" charset="0"/>
                          <a:ea typeface="Times New Roman" panose="02020603050405020304" pitchFamily="18" charset="0"/>
                          <a:cs typeface="Times New Roman" panose="02020603050405020304" pitchFamily="18" charset="0"/>
                        </a:rPr>
                        <a:t>Kwantitatieve</a:t>
                      </a:r>
                      <a:r>
                        <a:rPr lang="en-US" sz="1600" baseline="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600" baseline="0" dirty="0" err="1">
                          <a:effectLst/>
                          <a:latin typeface="Bookman Old Style" panose="02050604050505020204" pitchFamily="18" charset="0"/>
                          <a:ea typeface="Times New Roman" panose="02020603050405020304" pitchFamily="18" charset="0"/>
                          <a:cs typeface="Times New Roman" panose="02020603050405020304" pitchFamily="18" charset="0"/>
                        </a:rPr>
                        <a:t>interpretatie</a:t>
                      </a:r>
                      <a:r>
                        <a:rPr lang="en-US" sz="1600" baseline="0"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1600" b="1" dirty="0">
                          <a:effectLst/>
                          <a:latin typeface="Bookman Old Style" panose="02050604050505020204" pitchFamily="18" charset="0"/>
                          <a:ea typeface="Times New Roman" panose="02020603050405020304" pitchFamily="18" charset="0"/>
                          <a:cs typeface="Times New Roman" panose="02020603050405020304" pitchFamily="18" charset="0"/>
                        </a:rPr>
                        <a:t> </a:t>
                      </a:r>
                      <a:endParaRPr lang="nl-NL" sz="16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001946496"/>
                  </a:ext>
                </a:extLst>
              </a:tr>
            </a:tbl>
          </a:graphicData>
        </a:graphic>
      </p:graphicFrame>
      <p:sp>
        <p:nvSpPr>
          <p:cNvPr id="5" name="Rechthoek 4">
            <a:extLst>
              <a:ext uri="{FF2B5EF4-FFF2-40B4-BE49-F238E27FC236}">
                <a16:creationId xmlns:a16="http://schemas.microsoft.com/office/drawing/2014/main" id="{9C002E5C-FCF0-4F46-9461-662DC423B0BD}"/>
              </a:ext>
            </a:extLst>
          </p:cNvPr>
          <p:cNvSpPr/>
          <p:nvPr/>
        </p:nvSpPr>
        <p:spPr>
          <a:xfrm>
            <a:off x="7551575" y="306849"/>
            <a:ext cx="4187705" cy="2015936"/>
          </a:xfrm>
          <a:prstGeom prst="rect">
            <a:avLst/>
          </a:prstGeom>
          <a:solidFill>
            <a:schemeClr val="accent2">
              <a:lumMod val="40000"/>
              <a:lumOff val="60000"/>
            </a:schemeClr>
          </a:solidFill>
        </p:spPr>
        <p:txBody>
          <a:bodyPr wrap="square">
            <a:spAutoFit/>
          </a:bodyPr>
          <a:lstStyle/>
          <a:p>
            <a:r>
              <a:rPr lang="nl-NL" sz="1100" dirty="0">
                <a:latin typeface="Bradley Hand ITC" panose="03070402050302030203" pitchFamily="66" charset="0"/>
              </a:rPr>
              <a:t>We kunnen bij experiment 1 met zekerheid zeggen dat het om een Sn2-reactie gaat. </a:t>
            </a:r>
            <a:r>
              <a:rPr lang="nl-NL" sz="1600" b="1" dirty="0">
                <a:latin typeface="Bradley Hand ITC" panose="03070402050302030203" pitchFamily="66" charset="0"/>
              </a:rPr>
              <a:t>We hebben steeds verschillende reactietijden gekregen bij nieuwe verhoudingen, wat dus betekent dat de concentraties van beide beginstoffen er invloed op hebben</a:t>
            </a:r>
            <a:r>
              <a:rPr lang="nl-NL" sz="1400" b="1" dirty="0">
                <a:latin typeface="Bradley Hand ITC" panose="03070402050302030203" pitchFamily="66" charset="0"/>
              </a:rPr>
              <a:t>. </a:t>
            </a:r>
            <a:r>
              <a:rPr lang="nl-NL" sz="1000" dirty="0">
                <a:latin typeface="Bradley Hand ITC" panose="03070402050302030203" pitchFamily="66" charset="0"/>
              </a:rPr>
              <a:t>Aangezien de </a:t>
            </a:r>
            <a:r>
              <a:rPr lang="nl-NL" sz="1000" dirty="0" err="1">
                <a:latin typeface="Bradley Hand ITC" panose="03070402050302030203" pitchFamily="66" charset="0"/>
              </a:rPr>
              <a:t>nucleofiele</a:t>
            </a:r>
            <a:r>
              <a:rPr lang="nl-NL" sz="1000" dirty="0">
                <a:latin typeface="Bradley Hand ITC" panose="03070402050302030203" pitchFamily="66" charset="0"/>
              </a:rPr>
              <a:t> OH- groep dus niet “wacht” tot hij zich bindt aan het 2CL2MP molecuul, </a:t>
            </a:r>
            <a:r>
              <a:rPr lang="nl-NL" sz="1000" b="1" dirty="0">
                <a:latin typeface="Bradley Hand ITC" panose="03070402050302030203" pitchFamily="66" charset="0"/>
              </a:rPr>
              <a:t>is er voor beide concentraties een rol </a:t>
            </a:r>
            <a:r>
              <a:rPr lang="nl-NL" sz="1000" dirty="0">
                <a:latin typeface="Bradley Hand ITC" panose="03070402050302030203" pitchFamily="66" charset="0"/>
              </a:rPr>
              <a:t>in de reactiesnelheid. Dit klopt met alle informatie die in het boek staat en verschillende sites op het internet</a:t>
            </a:r>
            <a:r>
              <a:rPr lang="nl-NL" sz="1400" dirty="0">
                <a:latin typeface="Bradley Hand ITC" panose="03070402050302030203" pitchFamily="66" charset="0"/>
              </a:rPr>
              <a:t>. </a:t>
            </a:r>
          </a:p>
        </p:txBody>
      </p:sp>
      <p:graphicFrame>
        <p:nvGraphicFramePr>
          <p:cNvPr id="6" name="Tabel 5">
            <a:extLst>
              <a:ext uri="{FF2B5EF4-FFF2-40B4-BE49-F238E27FC236}">
                <a16:creationId xmlns:a16="http://schemas.microsoft.com/office/drawing/2014/main" id="{CD16B833-FD8A-45B1-964E-6E8C9F93E850}"/>
              </a:ext>
            </a:extLst>
          </p:cNvPr>
          <p:cNvGraphicFramePr>
            <a:graphicFrameLocks noGrp="1"/>
          </p:cNvGraphicFramePr>
          <p:nvPr>
            <p:extLst>
              <p:ext uri="{D42A27DB-BD31-4B8C-83A1-F6EECF244321}">
                <p14:modId xmlns:p14="http://schemas.microsoft.com/office/powerpoint/2010/main" val="635194702"/>
              </p:ext>
            </p:extLst>
          </p:nvPr>
        </p:nvGraphicFramePr>
        <p:xfrm>
          <a:off x="5515224" y="2355717"/>
          <a:ext cx="6417906" cy="975360"/>
        </p:xfrm>
        <a:graphic>
          <a:graphicData uri="http://schemas.openxmlformats.org/drawingml/2006/table">
            <a:tbl>
              <a:tblPr/>
              <a:tblGrid>
                <a:gridCol w="6417906">
                  <a:extLst>
                    <a:ext uri="{9D8B030D-6E8A-4147-A177-3AD203B41FA5}">
                      <a16:colId xmlns:a16="http://schemas.microsoft.com/office/drawing/2014/main" val="733837771"/>
                    </a:ext>
                  </a:extLst>
                </a:gridCol>
              </a:tblGrid>
              <a:tr h="0">
                <a:tc>
                  <a:txBody>
                    <a:bodyPr/>
                    <a:lstStyle/>
                    <a:p>
                      <a:r>
                        <a:rPr lang="nl-NL" sz="1400" b="1" dirty="0">
                          <a:latin typeface="Bradley Hand ITC" panose="03070402050302030203" pitchFamily="66" charset="0"/>
                        </a:rPr>
                        <a:t>"</a:t>
                      </a:r>
                      <a:r>
                        <a:rPr lang="nl-NL" sz="1600" b="1" dirty="0">
                          <a:latin typeface="Bradley Hand ITC" panose="03070402050302030203" pitchFamily="66" charset="0"/>
                        </a:rPr>
                        <a:t>Wat echter wel zo is, is dat de reactietijd groter wordt, naarmate er meer OH- wordt toegevoegd</a:t>
                      </a:r>
                      <a:r>
                        <a:rPr lang="nl-NL" sz="1400" b="1" dirty="0">
                          <a:latin typeface="Bradley Hand ITC" panose="03070402050302030203" pitchFamily="66" charset="0"/>
                        </a:rPr>
                        <a:t>. </a:t>
                      </a:r>
                      <a:r>
                        <a:rPr lang="nl-NL" sz="1200" dirty="0">
                          <a:latin typeface="Bradley Hand ITC" panose="03070402050302030203" pitchFamily="66" charset="0"/>
                        </a:rPr>
                        <a:t>Volgens de theorie achter een Sn2-reactie, zou bij een grotere concentratie van een van de beginstoffen van de reactie de reactiesnelheid omhoog moeten gaan en niet omlaag. Sowieso duidt de hele reactie eigenlijk meer op een Sn1- dan op een Sn2-reactie</a:t>
                      </a:r>
                      <a:r>
                        <a:rPr lang="nl-NL" sz="1400" dirty="0">
                          <a:latin typeface="Bradley Hand ITC" panose="03070402050302030203" pitchFamily="66" charset="0"/>
                        </a:rPr>
                        <a:t>"</a:t>
                      </a:r>
                    </a:p>
                  </a:txBody>
                  <a:tcPr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646788873"/>
                  </a:ext>
                </a:extLst>
              </a:tr>
            </a:tbl>
          </a:graphicData>
        </a:graphic>
      </p:graphicFrame>
      <p:sp>
        <p:nvSpPr>
          <p:cNvPr id="7" name="Rectangle 1">
            <a:extLst>
              <a:ext uri="{FF2B5EF4-FFF2-40B4-BE49-F238E27FC236}">
                <a16:creationId xmlns:a16="http://schemas.microsoft.com/office/drawing/2014/main" id="{44DDA46C-2913-442B-91E5-689A3B3A6802}"/>
              </a:ext>
            </a:extLst>
          </p:cNvPr>
          <p:cNvSpPr>
            <a:spLocks noChangeArrowheads="1"/>
          </p:cNvSpPr>
          <p:nvPr/>
        </p:nvSpPr>
        <p:spPr bwMode="auto">
          <a:xfrm>
            <a:off x="6503550" y="4058513"/>
            <a:ext cx="7441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
        <p:nvSpPr>
          <p:cNvPr id="8" name="Rechthoek 7">
            <a:extLst>
              <a:ext uri="{FF2B5EF4-FFF2-40B4-BE49-F238E27FC236}">
                <a16:creationId xmlns:a16="http://schemas.microsoft.com/office/drawing/2014/main" id="{6F8B611F-2891-4325-A796-B95FEEB89741}"/>
              </a:ext>
            </a:extLst>
          </p:cNvPr>
          <p:cNvSpPr/>
          <p:nvPr/>
        </p:nvSpPr>
        <p:spPr>
          <a:xfrm>
            <a:off x="5400024" y="4463744"/>
            <a:ext cx="6098629" cy="2185214"/>
          </a:xfrm>
          <a:prstGeom prst="rect">
            <a:avLst/>
          </a:prstGeom>
          <a:solidFill>
            <a:schemeClr val="accent6">
              <a:lumMod val="40000"/>
              <a:lumOff val="60000"/>
            </a:schemeClr>
          </a:solidFill>
        </p:spPr>
        <p:txBody>
          <a:bodyPr wrap="square">
            <a:spAutoFit/>
          </a:bodyPr>
          <a:lstStyle/>
          <a:p>
            <a:r>
              <a:rPr lang="nl-NL" sz="1100" dirty="0">
                <a:latin typeface="Bradley Hand ITC" panose="03070402050302030203" pitchFamily="66" charset="0"/>
              </a:rPr>
              <a:t>Het reactiemechanisme dat beter van toepassing is, is een SN1-reactie. Uit de resultaten bij experiment 1 is namelijk te concluderen dat bij een verhoging van de concentratie 2-chloor-2-methylpropaan de reactiesnelheid stijgt. </a:t>
            </a:r>
            <a:r>
              <a:rPr lang="nl-NL" sz="1600" dirty="0">
                <a:latin typeface="Bradley Hand ITC" panose="03070402050302030203" pitchFamily="66" charset="0"/>
              </a:rPr>
              <a:t>De concentratie van 2Cl2MP heeft dus zeker invloed. </a:t>
            </a:r>
            <a:r>
              <a:rPr lang="nl-NL" sz="1600" b="1" dirty="0">
                <a:latin typeface="Bradley Hand ITC" panose="03070402050302030203" pitchFamily="66" charset="0"/>
              </a:rPr>
              <a:t>Bij een verhoging van de OH- concentratie daalt de reactiesnelheid echter. Dit komt doordat er meer OH- moet worden omgezet om het omslagpunt te bereiken. Echter als er twee keer zoveel OH- is, duurt de reactie iets meer dan twee keer zo lang.</a:t>
            </a:r>
            <a:r>
              <a:rPr lang="nl-NL" sz="1600" dirty="0">
                <a:latin typeface="Bradley Hand ITC" panose="03070402050302030203" pitchFamily="66" charset="0"/>
              </a:rPr>
              <a:t> De concentratie OH- heeft dus een negatieve invloed op de reactiesnelheid, want de omzetting gaat steeds langzamer. </a:t>
            </a:r>
          </a:p>
        </p:txBody>
      </p:sp>
      <p:sp>
        <p:nvSpPr>
          <p:cNvPr id="9" name="Rechthoek 8">
            <a:extLst>
              <a:ext uri="{FF2B5EF4-FFF2-40B4-BE49-F238E27FC236}">
                <a16:creationId xmlns:a16="http://schemas.microsoft.com/office/drawing/2014/main" id="{640694EE-D7F6-4FF6-B6E5-0B153361F097}"/>
              </a:ext>
            </a:extLst>
          </p:cNvPr>
          <p:cNvSpPr/>
          <p:nvPr/>
        </p:nvSpPr>
        <p:spPr>
          <a:xfrm>
            <a:off x="5758839" y="3450032"/>
            <a:ext cx="6096000" cy="923330"/>
          </a:xfrm>
          <a:prstGeom prst="rect">
            <a:avLst/>
          </a:prstGeom>
          <a:solidFill>
            <a:schemeClr val="accent5">
              <a:lumMod val="40000"/>
              <a:lumOff val="60000"/>
            </a:schemeClr>
          </a:solidFill>
        </p:spPr>
        <p:txBody>
          <a:bodyPr>
            <a:spAutoFit/>
          </a:bodyPr>
          <a:lstStyle/>
          <a:p>
            <a:r>
              <a:rPr lang="nl-NL" b="1" dirty="0">
                <a:latin typeface="Bradley Hand ITC" panose="03070402050302030203" pitchFamily="66" charset="0"/>
              </a:rPr>
              <a:t>De reactie loopt dus niet sneller onder invloed van OH- maar dit zorgt er alleen maar voor dat het langer duurt tot dat alle OH- op is. </a:t>
            </a:r>
          </a:p>
        </p:txBody>
      </p:sp>
    </p:spTree>
    <p:extLst>
      <p:ext uri="{BB962C8B-B14F-4D97-AF65-F5344CB8AC3E}">
        <p14:creationId xmlns:p14="http://schemas.microsoft.com/office/powerpoint/2010/main" val="4238497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CDF292A-23EB-4587-B398-90117059722D}"/>
              </a:ext>
            </a:extLst>
          </p:cNvPr>
          <p:cNvSpPr>
            <a:spLocks noGrp="1"/>
          </p:cNvSpPr>
          <p:nvPr>
            <p:ph type="title"/>
          </p:nvPr>
        </p:nvSpPr>
        <p:spPr>
          <a:xfrm>
            <a:off x="555626" y="0"/>
            <a:ext cx="5254589" cy="1325563"/>
          </a:xfrm>
        </p:spPr>
        <p:txBody>
          <a:bodyPr>
            <a:normAutofit/>
          </a:bodyPr>
          <a:lstStyle/>
          <a:p>
            <a:r>
              <a:rPr lang="nl-NL" dirty="0"/>
              <a:t>Analyse van verslagen</a:t>
            </a:r>
          </a:p>
        </p:txBody>
      </p:sp>
      <p:graphicFrame>
        <p:nvGraphicFramePr>
          <p:cNvPr id="7" name="Tabel 6">
            <a:extLst>
              <a:ext uri="{FF2B5EF4-FFF2-40B4-BE49-F238E27FC236}">
                <a16:creationId xmlns:a16="http://schemas.microsoft.com/office/drawing/2014/main" id="{4EDFD3B5-3730-41D9-8079-DAE9A360B39A}"/>
              </a:ext>
            </a:extLst>
          </p:cNvPr>
          <p:cNvGraphicFramePr>
            <a:graphicFrameLocks noGrp="1"/>
          </p:cNvGraphicFramePr>
          <p:nvPr>
            <p:extLst>
              <p:ext uri="{D42A27DB-BD31-4B8C-83A1-F6EECF244321}">
                <p14:modId xmlns:p14="http://schemas.microsoft.com/office/powerpoint/2010/main" val="1315625260"/>
              </p:ext>
            </p:extLst>
          </p:nvPr>
        </p:nvGraphicFramePr>
        <p:xfrm>
          <a:off x="431894" y="1325563"/>
          <a:ext cx="3517160" cy="5182456"/>
        </p:xfrm>
        <a:graphic>
          <a:graphicData uri="http://schemas.openxmlformats.org/drawingml/2006/table">
            <a:tbl>
              <a:tblPr firstRow="1" firstCol="1" bandRow="1"/>
              <a:tblGrid>
                <a:gridCol w="3517160">
                  <a:extLst>
                    <a:ext uri="{9D8B030D-6E8A-4147-A177-3AD203B41FA5}">
                      <a16:colId xmlns:a16="http://schemas.microsoft.com/office/drawing/2014/main" val="1567083796"/>
                    </a:ext>
                  </a:extLst>
                </a:gridCol>
              </a:tblGrid>
              <a:tr h="503747">
                <a:tc>
                  <a:txBody>
                    <a:bodyPr/>
                    <a:lstStyle/>
                    <a:p>
                      <a:pPr>
                        <a:spcAft>
                          <a:spcPts val="200"/>
                        </a:spcAft>
                      </a:pPr>
                      <a:r>
                        <a:rPr lang="en-US" sz="1800" b="1" dirty="0">
                          <a:effectLst/>
                          <a:latin typeface="Bookman Old Style" panose="02050604050505020204" pitchFamily="18" charset="0"/>
                          <a:ea typeface="Times New Roman" panose="02020603050405020304" pitchFamily="18" charset="0"/>
                          <a:cs typeface="Times New Roman" panose="02020603050405020304" pitchFamily="18" charset="0"/>
                        </a:rPr>
                        <a:t>Table 1. Assessment rubric critical thinking level</a:t>
                      </a:r>
                      <a:endParaRPr lang="nl-NL" sz="1800" b="1"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018057343"/>
                  </a:ext>
                </a:extLst>
              </a:tr>
              <a:tr h="310623">
                <a:tc>
                  <a:txBody>
                    <a:bodyPr/>
                    <a:lstStyle/>
                    <a:p>
                      <a:pPr>
                        <a:spcBef>
                          <a:spcPts val="200"/>
                        </a:spcBef>
                        <a:spcAft>
                          <a:spcPts val="200"/>
                        </a:spcAft>
                      </a:pPr>
                      <a:endParaRPr lang="nl-NL" sz="16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D9D9D9"/>
                    </a:solidFill>
                  </a:tcPr>
                </a:tc>
                <a:extLst>
                  <a:ext uri="{0D108BD9-81ED-4DB2-BD59-A6C34878D82A}">
                    <a16:rowId xmlns:a16="http://schemas.microsoft.com/office/drawing/2014/main" val="1527633228"/>
                  </a:ext>
                </a:extLst>
              </a:tr>
              <a:tr h="718306">
                <a:tc>
                  <a:txBody>
                    <a:bodyPr/>
                    <a:lstStyle/>
                    <a:p>
                      <a:pPr>
                        <a:spcBef>
                          <a:spcPts val="200"/>
                        </a:spcBef>
                        <a:spcAft>
                          <a:spcPts val="200"/>
                        </a:spcAft>
                      </a:pPr>
                      <a:r>
                        <a:rPr lang="en-US" sz="1600" b="1" dirty="0">
                          <a:effectLst/>
                          <a:latin typeface="Bookman Old Style" panose="02050604050505020204" pitchFamily="18" charset="0"/>
                          <a:ea typeface="Times New Roman" panose="02020603050405020304" pitchFamily="18" charset="0"/>
                          <a:cs typeface="Times New Roman" panose="02020603050405020304" pitchFamily="18" charset="0"/>
                        </a:rPr>
                        <a:t>Level O:</a:t>
                      </a:r>
                      <a:r>
                        <a:rPr lang="en-US" sz="16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600" dirty="0">
                          <a:effectLst/>
                          <a:latin typeface="Bookman Old Style" panose="02050604050505020204" pitchFamily="18" charset="0"/>
                          <a:ea typeface="Bookman Old Style" panose="02050604050505020204" pitchFamily="18" charset="0"/>
                          <a:cs typeface="Times New Roman" panose="02020603050405020304" pitchFamily="18" charset="0"/>
                        </a:rPr>
                        <a:t>Data</a:t>
                      </a:r>
                      <a:r>
                        <a:rPr lang="en-US" sz="1600" baseline="0" dirty="0">
                          <a:effectLst/>
                          <a:latin typeface="Bookman Old Style" panose="02050604050505020204" pitchFamily="18" charset="0"/>
                          <a:ea typeface="Bookman Old Style" panose="02050604050505020204" pitchFamily="18" charset="0"/>
                          <a:cs typeface="Times New Roman" panose="02020603050405020304" pitchFamily="18" charset="0"/>
                        </a:rPr>
                        <a:t> </a:t>
                      </a:r>
                      <a:r>
                        <a:rPr lang="en-US" sz="1600" baseline="0" dirty="0" err="1">
                          <a:effectLst/>
                          <a:latin typeface="Bookman Old Style" panose="02050604050505020204" pitchFamily="18" charset="0"/>
                          <a:ea typeface="Bookman Old Style" panose="02050604050505020204" pitchFamily="18" charset="0"/>
                          <a:cs typeface="Times New Roman" panose="02020603050405020304" pitchFamily="18" charset="0"/>
                        </a:rPr>
                        <a:t>presenteren</a:t>
                      </a:r>
                      <a:r>
                        <a:rPr lang="en-US" sz="1600" baseline="0" dirty="0">
                          <a:effectLst/>
                          <a:latin typeface="Bookman Old Style" panose="02050604050505020204" pitchFamily="18" charset="0"/>
                          <a:ea typeface="Bookman Old Style" panose="02050604050505020204" pitchFamily="18" charset="0"/>
                          <a:cs typeface="Times New Roman" panose="02020603050405020304" pitchFamily="18" charset="0"/>
                        </a:rPr>
                        <a:t> </a:t>
                      </a:r>
                      <a:r>
                        <a:rPr lang="en-US" sz="1600" baseline="0" dirty="0" err="1">
                          <a:effectLst/>
                          <a:latin typeface="Bookman Old Style" panose="02050604050505020204" pitchFamily="18" charset="0"/>
                          <a:ea typeface="Bookman Old Style" panose="02050604050505020204" pitchFamily="18" charset="0"/>
                          <a:cs typeface="Times New Roman" panose="02020603050405020304" pitchFamily="18" charset="0"/>
                        </a:rPr>
                        <a:t>zonder</a:t>
                      </a:r>
                      <a:r>
                        <a:rPr lang="en-US" sz="1600" baseline="0" dirty="0">
                          <a:effectLst/>
                          <a:latin typeface="Bookman Old Style" panose="02050604050505020204" pitchFamily="18" charset="0"/>
                          <a:ea typeface="Bookman Old Style" panose="02050604050505020204" pitchFamily="18" charset="0"/>
                          <a:cs typeface="Times New Roman" panose="02020603050405020304" pitchFamily="18" charset="0"/>
                        </a:rPr>
                        <a:t> </a:t>
                      </a:r>
                      <a:r>
                        <a:rPr lang="en-US" sz="1600" baseline="0" dirty="0" err="1">
                          <a:effectLst/>
                          <a:latin typeface="Bookman Old Style" panose="02050604050505020204" pitchFamily="18" charset="0"/>
                          <a:ea typeface="Bookman Old Style" panose="02050604050505020204" pitchFamily="18" charset="0"/>
                          <a:cs typeface="Times New Roman" panose="02020603050405020304" pitchFamily="18" charset="0"/>
                        </a:rPr>
                        <a:t>steekhoudende</a:t>
                      </a:r>
                      <a:r>
                        <a:rPr lang="en-US" sz="1600" baseline="0" dirty="0">
                          <a:effectLst/>
                          <a:latin typeface="Bookman Old Style" panose="02050604050505020204" pitchFamily="18" charset="0"/>
                          <a:ea typeface="Bookman Old Style" panose="02050604050505020204" pitchFamily="18" charset="0"/>
                          <a:cs typeface="Times New Roman" panose="02020603050405020304" pitchFamily="18" charset="0"/>
                        </a:rPr>
                        <a:t> </a:t>
                      </a:r>
                      <a:r>
                        <a:rPr lang="en-US" sz="1600" baseline="0" dirty="0" err="1">
                          <a:effectLst/>
                          <a:latin typeface="Bookman Old Style" panose="02050604050505020204" pitchFamily="18" charset="0"/>
                          <a:ea typeface="Bookman Old Style" panose="02050604050505020204" pitchFamily="18" charset="0"/>
                          <a:cs typeface="Times New Roman" panose="02020603050405020304" pitchFamily="18" charset="0"/>
                        </a:rPr>
                        <a:t>vergelijking</a:t>
                      </a:r>
                      <a:r>
                        <a:rPr lang="en-US" sz="1600" baseline="0" dirty="0">
                          <a:effectLst/>
                          <a:latin typeface="Bookman Old Style" panose="02050604050505020204" pitchFamily="18" charset="0"/>
                          <a:ea typeface="Bookman Old Style" panose="02050604050505020204" pitchFamily="18" charset="0"/>
                          <a:cs typeface="Times New Roman" panose="02020603050405020304" pitchFamily="18" charset="0"/>
                        </a:rPr>
                        <a:t> </a:t>
                      </a:r>
                      <a:r>
                        <a:rPr lang="en-US" sz="1600" baseline="0" dirty="0" err="1">
                          <a:effectLst/>
                          <a:latin typeface="Bookman Old Style" panose="02050604050505020204" pitchFamily="18" charset="0"/>
                          <a:ea typeface="Bookman Old Style" panose="02050604050505020204" pitchFamily="18" charset="0"/>
                          <a:cs typeface="Times New Roman" panose="02020603050405020304" pitchFamily="18" charset="0"/>
                        </a:rPr>
                        <a:t>meetgegevens</a:t>
                      </a:r>
                      <a:r>
                        <a:rPr lang="en-US" sz="1600" baseline="0" dirty="0">
                          <a:effectLst/>
                          <a:latin typeface="Bookman Old Style" panose="02050604050505020204" pitchFamily="18" charset="0"/>
                          <a:ea typeface="Bookman Old Style" panose="02050604050505020204" pitchFamily="18" charset="0"/>
                          <a:cs typeface="Times New Roman" panose="02020603050405020304" pitchFamily="18" charset="0"/>
                        </a:rPr>
                        <a:t> met </a:t>
                      </a:r>
                      <a:r>
                        <a:rPr lang="nl-NL" sz="1600" baseline="0" dirty="0">
                          <a:effectLst/>
                          <a:latin typeface="Bookman Old Style" panose="02050604050505020204" pitchFamily="18" charset="0"/>
                          <a:ea typeface="Bookman Old Style" panose="02050604050505020204" pitchFamily="18" charset="0"/>
                          <a:cs typeface="Times New Roman" panose="02020603050405020304" pitchFamily="18" charset="0"/>
                        </a:rPr>
                        <a:t>onderzoeksdoel.</a:t>
                      </a:r>
                      <a:endParaRPr lang="nl-NL" sz="16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accent2">
                        <a:lumMod val="60000"/>
                        <a:lumOff val="40000"/>
                      </a:schemeClr>
                    </a:solidFill>
                  </a:tcPr>
                </a:tc>
                <a:extLst>
                  <a:ext uri="{0D108BD9-81ED-4DB2-BD59-A6C34878D82A}">
                    <a16:rowId xmlns:a16="http://schemas.microsoft.com/office/drawing/2014/main" val="2970938509"/>
                  </a:ext>
                </a:extLst>
              </a:tr>
              <a:tr h="1144705">
                <a:tc>
                  <a:txBody>
                    <a:bodyPr/>
                    <a:lstStyle/>
                    <a:p>
                      <a:pPr>
                        <a:spcBef>
                          <a:spcPts val="200"/>
                        </a:spcBef>
                        <a:spcAft>
                          <a:spcPts val="200"/>
                        </a:spcAft>
                      </a:pPr>
                      <a:r>
                        <a:rPr lang="en-US" sz="1600" b="1" dirty="0">
                          <a:effectLst/>
                          <a:latin typeface="Bookman Old Style" panose="02050604050505020204" pitchFamily="18" charset="0"/>
                          <a:ea typeface="Times New Roman" panose="02020603050405020304" pitchFamily="18" charset="0"/>
                          <a:cs typeface="Times New Roman" panose="02020603050405020304" pitchFamily="18" charset="0"/>
                        </a:rPr>
                        <a:t>Level 1: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Vergelijking</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maken</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met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onderzoeksdoel</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maar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niet</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doordenken</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over de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betekenis</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van de </a:t>
                      </a:r>
                      <a:r>
                        <a:rPr lang="en-US" sz="1600" b="0" dirty="0" err="1">
                          <a:effectLst/>
                          <a:latin typeface="Bookman Old Style" panose="02050604050505020204" pitchFamily="18" charset="0"/>
                          <a:ea typeface="Times New Roman" panose="02020603050405020304" pitchFamily="18" charset="0"/>
                          <a:cs typeface="Times New Roman" panose="02020603050405020304" pitchFamily="18" charset="0"/>
                        </a:rPr>
                        <a:t>meetgegevens</a:t>
                      </a:r>
                      <a:r>
                        <a:rPr lang="en-US" sz="1600" b="0" dirty="0">
                          <a:effectLst/>
                          <a:latin typeface="Bookman Old Style" panose="02050604050505020204" pitchFamily="18" charset="0"/>
                          <a:ea typeface="Times New Roman" panose="02020603050405020304" pitchFamily="18" charset="0"/>
                          <a:cs typeface="Times New Roman" panose="02020603050405020304" pitchFamily="18" charset="0"/>
                        </a:rPr>
                        <a:t>. </a:t>
                      </a:r>
                      <a:endParaRPr lang="nl-NL" sz="1600" b="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751381270"/>
                  </a:ext>
                </a:extLst>
              </a:tr>
              <a:tr h="1179220">
                <a:tc>
                  <a:txBody>
                    <a:bodyPr/>
                    <a:lstStyle/>
                    <a:p>
                      <a:pPr>
                        <a:spcBef>
                          <a:spcPts val="200"/>
                        </a:spcBef>
                        <a:spcAft>
                          <a:spcPts val="200"/>
                        </a:spcAft>
                      </a:pPr>
                      <a:r>
                        <a:rPr lang="en-US" sz="1600" b="1" dirty="0">
                          <a:effectLst/>
                          <a:latin typeface="Bookman Old Style" panose="02050604050505020204" pitchFamily="18" charset="0"/>
                          <a:ea typeface="Times New Roman" panose="02020603050405020304" pitchFamily="18" charset="0"/>
                          <a:cs typeface="Times New Roman" panose="02020603050405020304" pitchFamily="18" charset="0"/>
                        </a:rPr>
                        <a:t>Level 2:</a:t>
                      </a:r>
                      <a:r>
                        <a:rPr lang="en-US" sz="2400" dirty="0">
                          <a:effectLst/>
                          <a:latin typeface="Bookman Old Style" panose="02050604050505020204" pitchFamily="18" charset="0"/>
                          <a:ea typeface="Bookman Old Style" panose="02050604050505020204" pitchFamily="18" charset="0"/>
                          <a:cs typeface="Bookman Old Style" panose="02050604050505020204" pitchFamily="18" charset="0"/>
                        </a:rPr>
                        <a:t> </a:t>
                      </a:r>
                      <a:r>
                        <a:rPr lang="en-US" sz="1600" dirty="0" err="1">
                          <a:effectLst/>
                          <a:latin typeface="Bookman Old Style" panose="02050604050505020204" pitchFamily="18" charset="0"/>
                          <a:ea typeface="Times New Roman" panose="02020603050405020304" pitchFamily="18" charset="0"/>
                          <a:cs typeface="Times New Roman" panose="02020603050405020304" pitchFamily="18" charset="0"/>
                        </a:rPr>
                        <a:t>Kwalitatief</a:t>
                      </a:r>
                      <a:r>
                        <a:rPr lang="en-US" sz="1600" baseline="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600" baseline="0" dirty="0" err="1">
                          <a:effectLst/>
                          <a:latin typeface="Bookman Old Style" panose="02050604050505020204" pitchFamily="18" charset="0"/>
                          <a:ea typeface="Times New Roman" panose="02020603050405020304" pitchFamily="18" charset="0"/>
                          <a:cs typeface="Times New Roman" panose="02020603050405020304" pitchFamily="18" charset="0"/>
                        </a:rPr>
                        <a:t>afschatten</a:t>
                      </a:r>
                      <a:r>
                        <a:rPr lang="en-US" sz="1600" baseline="0" dirty="0">
                          <a:effectLst/>
                          <a:latin typeface="Bookman Old Style" panose="02050604050505020204" pitchFamily="18" charset="0"/>
                          <a:ea typeface="Times New Roman" panose="02020603050405020304" pitchFamily="18" charset="0"/>
                          <a:cs typeface="Times New Roman" panose="02020603050405020304" pitchFamily="18" charset="0"/>
                        </a:rPr>
                        <a:t> in </a:t>
                      </a:r>
                      <a:r>
                        <a:rPr lang="en-US" sz="1600" baseline="0" dirty="0" err="1">
                          <a:effectLst/>
                          <a:latin typeface="Bookman Old Style" panose="02050604050505020204" pitchFamily="18" charset="0"/>
                          <a:ea typeface="Times New Roman" panose="02020603050405020304" pitchFamily="18" charset="0"/>
                          <a:cs typeface="Times New Roman" panose="02020603050405020304" pitchFamily="18" charset="0"/>
                        </a:rPr>
                        <a:t>hoeverre</a:t>
                      </a:r>
                      <a:r>
                        <a:rPr lang="en-US" sz="1600" baseline="0" dirty="0">
                          <a:effectLst/>
                          <a:latin typeface="Bookman Old Style" panose="02050604050505020204" pitchFamily="18" charset="0"/>
                          <a:ea typeface="Times New Roman" panose="02020603050405020304" pitchFamily="18" charset="0"/>
                          <a:cs typeface="Times New Roman" panose="02020603050405020304" pitchFamily="18" charset="0"/>
                        </a:rPr>
                        <a:t> de data in </a:t>
                      </a:r>
                      <a:r>
                        <a:rPr lang="en-US" sz="1600" baseline="0" dirty="0" err="1">
                          <a:effectLst/>
                          <a:latin typeface="Bookman Old Style" panose="02050604050505020204" pitchFamily="18" charset="0"/>
                          <a:ea typeface="Times New Roman" panose="02020603050405020304" pitchFamily="18" charset="0"/>
                          <a:cs typeface="Times New Roman" panose="02020603050405020304" pitchFamily="18" charset="0"/>
                        </a:rPr>
                        <a:t>overeenstemming</a:t>
                      </a:r>
                      <a:r>
                        <a:rPr lang="en-US" sz="1600" baseline="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600" baseline="0" dirty="0" err="1">
                          <a:effectLst/>
                          <a:latin typeface="Bookman Old Style" panose="02050604050505020204" pitchFamily="18" charset="0"/>
                          <a:ea typeface="Times New Roman" panose="02020603050405020304" pitchFamily="18" charset="0"/>
                          <a:cs typeface="Times New Roman" panose="02020603050405020304" pitchFamily="18" charset="0"/>
                        </a:rPr>
                        <a:t>zijn</a:t>
                      </a:r>
                      <a:r>
                        <a:rPr lang="en-US" sz="1600" baseline="0" dirty="0">
                          <a:effectLst/>
                          <a:latin typeface="Bookman Old Style" panose="02050604050505020204" pitchFamily="18" charset="0"/>
                          <a:ea typeface="Times New Roman" panose="02020603050405020304" pitchFamily="18" charset="0"/>
                          <a:cs typeface="Times New Roman" panose="02020603050405020304" pitchFamily="18" charset="0"/>
                        </a:rPr>
                        <a:t> met de </a:t>
                      </a:r>
                      <a:r>
                        <a:rPr lang="en-US" sz="1600" baseline="0" dirty="0" err="1">
                          <a:effectLst/>
                          <a:latin typeface="Bookman Old Style" panose="02050604050505020204" pitchFamily="18" charset="0"/>
                          <a:ea typeface="Times New Roman" panose="02020603050405020304" pitchFamily="18" charset="0"/>
                          <a:cs typeface="Times New Roman" panose="02020603050405020304" pitchFamily="18" charset="0"/>
                        </a:rPr>
                        <a:t>theorie</a:t>
                      </a:r>
                      <a:r>
                        <a:rPr lang="en-US" sz="1600" baseline="0"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1600" dirty="0">
                          <a:effectLst/>
                          <a:latin typeface="Bookman Old Style" panose="02050604050505020204" pitchFamily="18" charset="0"/>
                          <a:ea typeface="Times New Roman" panose="02020603050405020304" pitchFamily="18" charset="0"/>
                          <a:cs typeface="Times New Roman" panose="02020603050405020304" pitchFamily="18" charset="0"/>
                        </a:rPr>
                        <a:t> </a:t>
                      </a:r>
                      <a:endParaRPr lang="nl-NL" sz="16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50385990"/>
                  </a:ext>
                </a:extLst>
              </a:tr>
              <a:tr h="1023908">
                <a:tc>
                  <a:txBody>
                    <a:bodyPr/>
                    <a:lstStyle/>
                    <a:p>
                      <a:pPr>
                        <a:spcBef>
                          <a:spcPts val="200"/>
                        </a:spcBef>
                        <a:spcAft>
                          <a:spcPts val="200"/>
                        </a:spcAft>
                      </a:pPr>
                      <a:r>
                        <a:rPr lang="en-US" sz="1600" b="1" dirty="0">
                          <a:effectLst/>
                          <a:latin typeface="Bookman Old Style" panose="02050604050505020204" pitchFamily="18" charset="0"/>
                          <a:ea typeface="Times New Roman" panose="02020603050405020304" pitchFamily="18" charset="0"/>
                          <a:cs typeface="Times New Roman" panose="02020603050405020304" pitchFamily="18" charset="0"/>
                        </a:rPr>
                        <a:t>Level 3:</a:t>
                      </a:r>
                      <a:r>
                        <a:rPr lang="en-US" sz="2400" dirty="0">
                          <a:effectLst/>
                          <a:latin typeface="Times New Roman" panose="02020603050405020304" pitchFamily="18" charset="0"/>
                          <a:ea typeface="Bookman Old Style" panose="02050604050505020204" pitchFamily="18" charset="0"/>
                          <a:cs typeface="Bookman Old Style" panose="02050604050505020204" pitchFamily="18" charset="0"/>
                        </a:rPr>
                        <a:t> </a:t>
                      </a:r>
                      <a:r>
                        <a:rPr lang="en-US" sz="1600" dirty="0" err="1">
                          <a:effectLst/>
                          <a:latin typeface="Bookman Old Style" panose="02050604050505020204" pitchFamily="18" charset="0"/>
                          <a:ea typeface="Times New Roman" panose="02020603050405020304" pitchFamily="18" charset="0"/>
                          <a:cs typeface="Times New Roman" panose="02020603050405020304" pitchFamily="18" charset="0"/>
                        </a:rPr>
                        <a:t>Kwantitatieve</a:t>
                      </a:r>
                      <a:r>
                        <a:rPr lang="en-US" sz="1600" baseline="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600" baseline="0" dirty="0" err="1">
                          <a:effectLst/>
                          <a:latin typeface="Bookman Old Style" panose="02050604050505020204" pitchFamily="18" charset="0"/>
                          <a:ea typeface="Times New Roman" panose="02020603050405020304" pitchFamily="18" charset="0"/>
                          <a:cs typeface="Times New Roman" panose="02020603050405020304" pitchFamily="18" charset="0"/>
                        </a:rPr>
                        <a:t>interpretatie</a:t>
                      </a:r>
                      <a:r>
                        <a:rPr lang="en-US" sz="1600" baseline="0"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1600" b="1" dirty="0">
                          <a:effectLst/>
                          <a:latin typeface="Bookman Old Style" panose="02050604050505020204" pitchFamily="18" charset="0"/>
                          <a:ea typeface="Times New Roman" panose="02020603050405020304" pitchFamily="18" charset="0"/>
                          <a:cs typeface="Times New Roman" panose="02020603050405020304" pitchFamily="18" charset="0"/>
                        </a:rPr>
                        <a:t> </a:t>
                      </a:r>
                      <a:endParaRPr lang="nl-NL" sz="16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001946496"/>
                  </a:ext>
                </a:extLst>
              </a:tr>
            </a:tbl>
          </a:graphicData>
        </a:graphic>
      </p:graphicFrame>
      <p:pic>
        <p:nvPicPr>
          <p:cNvPr id="2" name="Afbeelding 1">
            <a:extLst>
              <a:ext uri="{FF2B5EF4-FFF2-40B4-BE49-F238E27FC236}">
                <a16:creationId xmlns:a16="http://schemas.microsoft.com/office/drawing/2014/main" id="{F6A5DDDD-D9A8-4E4C-BAED-817E64B0D73F}"/>
              </a:ext>
            </a:extLst>
          </p:cNvPr>
          <p:cNvPicPr>
            <a:picLocks noChangeAspect="1"/>
          </p:cNvPicPr>
          <p:nvPr/>
        </p:nvPicPr>
        <p:blipFill>
          <a:blip r:embed="rId2"/>
          <a:stretch>
            <a:fillRect/>
          </a:stretch>
        </p:blipFill>
        <p:spPr>
          <a:xfrm>
            <a:off x="5706793" y="0"/>
            <a:ext cx="583431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t 2">
                <a:extLst>
                  <a:ext uri="{FF2B5EF4-FFF2-40B4-BE49-F238E27FC236}">
                    <a16:creationId xmlns:a16="http://schemas.microsoft.com/office/drawing/2014/main" id="{4831D380-345B-4F88-99DF-1CD17FFD821A}"/>
                  </a:ext>
                </a:extLst>
              </p14:cNvPr>
              <p14:cNvContentPartPr/>
              <p14:nvPr/>
            </p14:nvContentPartPr>
            <p14:xfrm>
              <a:off x="6613200" y="468388"/>
              <a:ext cx="745560" cy="91080"/>
            </p14:xfrm>
          </p:contentPart>
        </mc:Choice>
        <mc:Fallback xmlns="">
          <p:pic>
            <p:nvPicPr>
              <p:cNvPr id="3" name="Inkt 2">
                <a:extLst>
                  <a:ext uri="{FF2B5EF4-FFF2-40B4-BE49-F238E27FC236}">
                    <a16:creationId xmlns:a16="http://schemas.microsoft.com/office/drawing/2014/main" id="{4831D380-345B-4F88-99DF-1CD17FFD821A}"/>
                  </a:ext>
                </a:extLst>
              </p:cNvPr>
              <p:cNvPicPr/>
              <p:nvPr/>
            </p:nvPicPr>
            <p:blipFill>
              <a:blip r:embed="rId4"/>
              <a:stretch>
                <a:fillRect/>
              </a:stretch>
            </p:blipFill>
            <p:spPr>
              <a:xfrm>
                <a:off x="6559200" y="360813"/>
                <a:ext cx="853200" cy="30587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t 3">
                <a:extLst>
                  <a:ext uri="{FF2B5EF4-FFF2-40B4-BE49-F238E27FC236}">
                    <a16:creationId xmlns:a16="http://schemas.microsoft.com/office/drawing/2014/main" id="{598EA704-4412-48C8-B81D-A2A40975FF86}"/>
                  </a:ext>
                </a:extLst>
              </p14:cNvPr>
              <p14:cNvContentPartPr/>
              <p14:nvPr/>
            </p14:nvContentPartPr>
            <p14:xfrm>
              <a:off x="6418440" y="3017908"/>
              <a:ext cx="1038600" cy="107280"/>
            </p14:xfrm>
          </p:contentPart>
        </mc:Choice>
        <mc:Fallback xmlns="">
          <p:pic>
            <p:nvPicPr>
              <p:cNvPr id="4" name="Inkt 3">
                <a:extLst>
                  <a:ext uri="{FF2B5EF4-FFF2-40B4-BE49-F238E27FC236}">
                    <a16:creationId xmlns:a16="http://schemas.microsoft.com/office/drawing/2014/main" id="{598EA704-4412-48C8-B81D-A2A40975FF86}"/>
                  </a:ext>
                </a:extLst>
              </p:cNvPr>
              <p:cNvPicPr/>
              <p:nvPr/>
            </p:nvPicPr>
            <p:blipFill>
              <a:blip r:embed="rId6"/>
              <a:stretch>
                <a:fillRect/>
              </a:stretch>
            </p:blipFill>
            <p:spPr>
              <a:xfrm>
                <a:off x="6364440" y="2909908"/>
                <a:ext cx="1146240" cy="322920"/>
              </a:xfrm>
              <a:prstGeom prst="rect">
                <a:avLst/>
              </a:prstGeom>
            </p:spPr>
          </p:pic>
        </mc:Fallback>
      </mc:AlternateContent>
    </p:spTree>
    <p:extLst>
      <p:ext uri="{BB962C8B-B14F-4D97-AF65-F5344CB8AC3E}">
        <p14:creationId xmlns:p14="http://schemas.microsoft.com/office/powerpoint/2010/main" val="3067948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49A91BE0-6940-46B9-BF81-68B694B568CE}"/>
              </a:ext>
            </a:extLst>
          </p:cNvPr>
          <p:cNvPicPr>
            <a:picLocks noChangeAspect="1"/>
          </p:cNvPicPr>
          <p:nvPr/>
        </p:nvPicPr>
        <p:blipFill>
          <a:blip r:embed="rId2"/>
          <a:stretch>
            <a:fillRect/>
          </a:stretch>
        </p:blipFill>
        <p:spPr>
          <a:xfrm>
            <a:off x="152668" y="1857729"/>
            <a:ext cx="5869486" cy="2758658"/>
          </a:xfrm>
          <a:prstGeom prst="rect">
            <a:avLst/>
          </a:prstGeom>
        </p:spPr>
      </p:pic>
      <p:pic>
        <p:nvPicPr>
          <p:cNvPr id="2" name="Afbeelding 1">
            <a:extLst>
              <a:ext uri="{FF2B5EF4-FFF2-40B4-BE49-F238E27FC236}">
                <a16:creationId xmlns:a16="http://schemas.microsoft.com/office/drawing/2014/main" id="{74278D78-112D-4440-9953-1F43FBDA7E7B}"/>
              </a:ext>
            </a:extLst>
          </p:cNvPr>
          <p:cNvPicPr>
            <a:picLocks noChangeAspect="1"/>
          </p:cNvPicPr>
          <p:nvPr/>
        </p:nvPicPr>
        <p:blipFill>
          <a:blip r:embed="rId3"/>
          <a:stretch>
            <a:fillRect/>
          </a:stretch>
        </p:blipFill>
        <p:spPr>
          <a:xfrm>
            <a:off x="6300187" y="1537879"/>
            <a:ext cx="5012184" cy="3270450"/>
          </a:xfrm>
          <a:prstGeom prst="rect">
            <a:avLst/>
          </a:prstGeom>
        </p:spPr>
      </p:pic>
      <p:sp>
        <p:nvSpPr>
          <p:cNvPr id="3" name="Titel 2">
            <a:extLst>
              <a:ext uri="{FF2B5EF4-FFF2-40B4-BE49-F238E27FC236}">
                <a16:creationId xmlns:a16="http://schemas.microsoft.com/office/drawing/2014/main" id="{29CE008A-E613-4EFA-8EEF-CFCD8B90E788}"/>
              </a:ext>
            </a:extLst>
          </p:cNvPr>
          <p:cNvSpPr>
            <a:spLocks noGrp="1"/>
          </p:cNvSpPr>
          <p:nvPr>
            <p:ph type="title"/>
          </p:nvPr>
        </p:nvSpPr>
        <p:spPr>
          <a:xfrm>
            <a:off x="1122286" y="59454"/>
            <a:ext cx="10515600" cy="1325563"/>
          </a:xfrm>
        </p:spPr>
        <p:txBody>
          <a:bodyPr>
            <a:normAutofit/>
          </a:bodyPr>
          <a:lstStyle/>
          <a:p>
            <a:pPr algn="ctr"/>
            <a:r>
              <a:rPr lang="nl-NL" dirty="0"/>
              <a:t>Leerervaring van leerlingen. </a:t>
            </a:r>
            <a:br>
              <a:rPr lang="nl-NL" dirty="0"/>
            </a:br>
            <a:r>
              <a:rPr lang="nl-NL" dirty="0"/>
              <a:t>In vier </a:t>
            </a:r>
            <a:r>
              <a:rPr lang="nl-NL" dirty="0" err="1"/>
              <a:t>parallen</a:t>
            </a:r>
            <a:r>
              <a:rPr lang="nl-NL" dirty="0"/>
              <a:t> vwo-6 scheikundeclusters (</a:t>
            </a:r>
          </a:p>
        </p:txBody>
      </p:sp>
      <p:sp>
        <p:nvSpPr>
          <p:cNvPr id="10" name="Tekstvak 9">
            <a:extLst>
              <a:ext uri="{FF2B5EF4-FFF2-40B4-BE49-F238E27FC236}">
                <a16:creationId xmlns:a16="http://schemas.microsoft.com/office/drawing/2014/main" id="{CA6FF48E-99DA-4FD5-B1C6-4E65BDF5EE71}"/>
              </a:ext>
            </a:extLst>
          </p:cNvPr>
          <p:cNvSpPr txBox="1"/>
          <p:nvPr/>
        </p:nvSpPr>
        <p:spPr>
          <a:xfrm>
            <a:off x="596552" y="5000271"/>
            <a:ext cx="9374299" cy="1477328"/>
          </a:xfrm>
          <a:prstGeom prst="rect">
            <a:avLst/>
          </a:prstGeom>
          <a:noFill/>
        </p:spPr>
        <p:txBody>
          <a:bodyPr wrap="square">
            <a:spAutoFit/>
          </a:bodyPr>
          <a:lstStyle/>
          <a:p>
            <a:pPr marL="285750" indent="-285750">
              <a:buFont typeface="Wingdings" panose="05000000000000000000" pitchFamily="2" charset="2"/>
              <a:buChar char="§"/>
            </a:pPr>
            <a:r>
              <a:rPr lang="nl-NL" dirty="0"/>
              <a:t>Twee verschillende clustergroepen in dezelfde conditie (verschillende docenten): </a:t>
            </a:r>
            <a:r>
              <a:rPr lang="nl-NL" b="1" i="1" dirty="0"/>
              <a:t>vergelijkbare leerervaringen </a:t>
            </a:r>
            <a:r>
              <a:rPr lang="nl-NL" b="1" dirty="0"/>
              <a:t>(</a:t>
            </a:r>
            <a:r>
              <a:rPr lang="nl-NL" dirty="0">
                <a:solidFill>
                  <a:schemeClr val="tx2"/>
                </a:solidFill>
              </a:rPr>
              <a:t>vergelijk</a:t>
            </a:r>
            <a:r>
              <a:rPr lang="nl-NL" dirty="0">
                <a:solidFill>
                  <a:srgbClr val="00B050"/>
                </a:solidFill>
              </a:rPr>
              <a:t> </a:t>
            </a:r>
            <a:r>
              <a:rPr lang="nl-NL" b="1" dirty="0">
                <a:solidFill>
                  <a:schemeClr val="accent4"/>
                </a:solidFill>
              </a:rPr>
              <a:t>blauw stippel</a:t>
            </a:r>
            <a:r>
              <a:rPr lang="nl-NL" dirty="0">
                <a:solidFill>
                  <a:srgbClr val="00B050"/>
                </a:solidFill>
              </a:rPr>
              <a:t> </a:t>
            </a:r>
            <a:r>
              <a:rPr lang="nl-NL" dirty="0"/>
              <a:t>met</a:t>
            </a:r>
            <a:r>
              <a:rPr lang="nl-NL" dirty="0">
                <a:solidFill>
                  <a:srgbClr val="00B050"/>
                </a:solidFill>
              </a:rPr>
              <a:t> </a:t>
            </a:r>
            <a:r>
              <a:rPr lang="nl-NL" b="1" dirty="0">
                <a:solidFill>
                  <a:schemeClr val="accent4"/>
                </a:solidFill>
              </a:rPr>
              <a:t>blauw stippel</a:t>
            </a:r>
            <a:r>
              <a:rPr lang="nl-NL" dirty="0">
                <a:solidFill>
                  <a:schemeClr val="accent4"/>
                </a:solidFill>
              </a:rPr>
              <a:t> </a:t>
            </a:r>
            <a:r>
              <a:rPr lang="nl-NL" dirty="0"/>
              <a:t>en</a:t>
            </a:r>
            <a:r>
              <a:rPr lang="nl-NL" dirty="0">
                <a:solidFill>
                  <a:schemeClr val="accent4"/>
                </a:solidFill>
              </a:rPr>
              <a:t> </a:t>
            </a:r>
            <a:r>
              <a:rPr lang="nl-NL" b="1" dirty="0">
                <a:solidFill>
                  <a:schemeClr val="accent6"/>
                </a:solidFill>
              </a:rPr>
              <a:t>oranje stippel</a:t>
            </a:r>
            <a:r>
              <a:rPr lang="nl-NL" dirty="0">
                <a:solidFill>
                  <a:schemeClr val="accent4"/>
                </a:solidFill>
              </a:rPr>
              <a:t> </a:t>
            </a:r>
            <a:r>
              <a:rPr lang="nl-NL" dirty="0"/>
              <a:t>met</a:t>
            </a:r>
            <a:r>
              <a:rPr lang="nl-NL" dirty="0">
                <a:solidFill>
                  <a:schemeClr val="accent4"/>
                </a:solidFill>
              </a:rPr>
              <a:t> </a:t>
            </a:r>
            <a:r>
              <a:rPr lang="nl-NL" b="1" dirty="0">
                <a:solidFill>
                  <a:schemeClr val="accent6"/>
                </a:solidFill>
              </a:rPr>
              <a:t>oranje stippel</a:t>
            </a:r>
            <a:r>
              <a:rPr lang="nl-NL" b="1" dirty="0"/>
              <a:t>)</a:t>
            </a:r>
          </a:p>
          <a:p>
            <a:pPr marL="285750" indent="-285750">
              <a:buFont typeface="Wingdings" panose="05000000000000000000" pitchFamily="2" charset="2"/>
              <a:buChar char="§"/>
            </a:pPr>
            <a:r>
              <a:rPr lang="nl-NL" dirty="0"/>
              <a:t>Twee verschillende clustergroepen in verschillende condities (verschillende docenten): </a:t>
            </a:r>
            <a:r>
              <a:rPr lang="nl-NL" b="1" i="1" dirty="0"/>
              <a:t>Op veel punten vergelijkbare leerervaringen. Meeste punten die aan kritisch denken gekoppeld kunnen worden verschillend ervaren. </a:t>
            </a:r>
            <a:r>
              <a:rPr lang="nl-NL" dirty="0">
                <a:solidFill>
                  <a:srgbClr val="00B050"/>
                </a:solidFill>
              </a:rPr>
              <a:t>(</a:t>
            </a:r>
            <a:r>
              <a:rPr lang="nl-NL" dirty="0"/>
              <a:t>vergelijk </a:t>
            </a:r>
            <a:r>
              <a:rPr lang="nl-NL" b="1" dirty="0">
                <a:solidFill>
                  <a:schemeClr val="accent4"/>
                </a:solidFill>
              </a:rPr>
              <a:t>blauw</a:t>
            </a:r>
            <a:r>
              <a:rPr lang="nl-NL" dirty="0"/>
              <a:t> met </a:t>
            </a:r>
            <a:r>
              <a:rPr lang="nl-NL" b="1" dirty="0">
                <a:solidFill>
                  <a:schemeClr val="accent6"/>
                </a:solidFill>
              </a:rPr>
              <a:t>oranje</a:t>
            </a:r>
            <a:r>
              <a:rPr lang="nl-NL" dirty="0"/>
              <a:t>)</a:t>
            </a:r>
          </a:p>
        </p:txBody>
      </p:sp>
    </p:spTree>
    <p:extLst>
      <p:ext uri="{BB962C8B-B14F-4D97-AF65-F5344CB8AC3E}">
        <p14:creationId xmlns:p14="http://schemas.microsoft.com/office/powerpoint/2010/main" val="2392595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ep 17">
            <a:extLst>
              <a:ext uri="{FF2B5EF4-FFF2-40B4-BE49-F238E27FC236}">
                <a16:creationId xmlns:a16="http://schemas.microsoft.com/office/drawing/2014/main" id="{14B561D2-DD94-4D85-BFC8-FED03061F618}"/>
              </a:ext>
            </a:extLst>
          </p:cNvPr>
          <p:cNvGrpSpPr/>
          <p:nvPr/>
        </p:nvGrpSpPr>
        <p:grpSpPr>
          <a:xfrm>
            <a:off x="0" y="477752"/>
            <a:ext cx="12192000" cy="5738700"/>
            <a:chOff x="0" y="477752"/>
            <a:chExt cx="12192000" cy="5738700"/>
          </a:xfrm>
        </p:grpSpPr>
        <p:pic>
          <p:nvPicPr>
            <p:cNvPr id="2" name="Afbeelding 1">
              <a:extLst>
                <a:ext uri="{FF2B5EF4-FFF2-40B4-BE49-F238E27FC236}">
                  <a16:creationId xmlns:a16="http://schemas.microsoft.com/office/drawing/2014/main" id="{D2BD040B-1804-4116-8349-3A6B7591F095}"/>
                </a:ext>
              </a:extLst>
            </p:cNvPr>
            <p:cNvPicPr>
              <a:picLocks noChangeAspect="1"/>
            </p:cNvPicPr>
            <p:nvPr/>
          </p:nvPicPr>
          <p:blipFill>
            <a:blip r:embed="rId2"/>
            <a:stretch>
              <a:fillRect/>
            </a:stretch>
          </p:blipFill>
          <p:spPr>
            <a:xfrm>
              <a:off x="0" y="477752"/>
              <a:ext cx="12192000" cy="57387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t 4">
                  <a:extLst>
                    <a:ext uri="{FF2B5EF4-FFF2-40B4-BE49-F238E27FC236}">
                      <a16:creationId xmlns:a16="http://schemas.microsoft.com/office/drawing/2014/main" id="{9A5297A6-C20E-4E37-9C2B-56BF44FD044B}"/>
                    </a:ext>
                  </a:extLst>
                </p14:cNvPr>
                <p14:cNvContentPartPr/>
                <p14:nvPr/>
              </p14:nvContentPartPr>
              <p14:xfrm>
                <a:off x="471144" y="1826102"/>
                <a:ext cx="5976720" cy="229680"/>
              </p14:xfrm>
            </p:contentPart>
          </mc:Choice>
          <mc:Fallback xmlns="">
            <p:pic>
              <p:nvPicPr>
                <p:cNvPr id="5" name="Inkt 4">
                  <a:extLst>
                    <a:ext uri="{FF2B5EF4-FFF2-40B4-BE49-F238E27FC236}">
                      <a16:creationId xmlns:a16="http://schemas.microsoft.com/office/drawing/2014/main" id="{9A5297A6-C20E-4E37-9C2B-56BF44FD044B}"/>
                    </a:ext>
                  </a:extLst>
                </p:cNvPr>
                <p:cNvPicPr/>
                <p:nvPr/>
              </p:nvPicPr>
              <p:blipFill>
                <a:blip r:embed="rId4"/>
                <a:stretch>
                  <a:fillRect/>
                </a:stretch>
              </p:blipFill>
              <p:spPr>
                <a:xfrm>
                  <a:off x="381144" y="1646102"/>
                  <a:ext cx="6156360" cy="589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t 5">
                  <a:extLst>
                    <a:ext uri="{FF2B5EF4-FFF2-40B4-BE49-F238E27FC236}">
                      <a16:creationId xmlns:a16="http://schemas.microsoft.com/office/drawing/2014/main" id="{2940FEDE-BF3D-4EB3-9619-D4EA9E89325C}"/>
                    </a:ext>
                  </a:extLst>
                </p14:cNvPr>
                <p14:cNvContentPartPr/>
                <p14:nvPr/>
              </p14:nvContentPartPr>
              <p14:xfrm>
                <a:off x="432264" y="2015822"/>
                <a:ext cx="3800520" cy="86760"/>
              </p14:xfrm>
            </p:contentPart>
          </mc:Choice>
          <mc:Fallback xmlns="">
            <p:pic>
              <p:nvPicPr>
                <p:cNvPr id="6" name="Inkt 5">
                  <a:extLst>
                    <a:ext uri="{FF2B5EF4-FFF2-40B4-BE49-F238E27FC236}">
                      <a16:creationId xmlns:a16="http://schemas.microsoft.com/office/drawing/2014/main" id="{2940FEDE-BF3D-4EB3-9619-D4EA9E89325C}"/>
                    </a:ext>
                  </a:extLst>
                </p:cNvPr>
                <p:cNvPicPr/>
                <p:nvPr/>
              </p:nvPicPr>
              <p:blipFill>
                <a:blip r:embed="rId6"/>
                <a:stretch>
                  <a:fillRect/>
                </a:stretch>
              </p:blipFill>
              <p:spPr>
                <a:xfrm>
                  <a:off x="342264" y="1835822"/>
                  <a:ext cx="3980160" cy="446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t 6">
                  <a:extLst>
                    <a:ext uri="{FF2B5EF4-FFF2-40B4-BE49-F238E27FC236}">
                      <a16:creationId xmlns:a16="http://schemas.microsoft.com/office/drawing/2014/main" id="{690C9967-D5CC-4BF2-A387-9C8B79AF574A}"/>
                    </a:ext>
                  </a:extLst>
                </p14:cNvPr>
                <p14:cNvContentPartPr/>
                <p14:nvPr/>
              </p14:nvContentPartPr>
              <p14:xfrm>
                <a:off x="225984" y="2506142"/>
                <a:ext cx="6267600" cy="153360"/>
              </p14:xfrm>
            </p:contentPart>
          </mc:Choice>
          <mc:Fallback xmlns="">
            <p:pic>
              <p:nvPicPr>
                <p:cNvPr id="7" name="Inkt 6">
                  <a:extLst>
                    <a:ext uri="{FF2B5EF4-FFF2-40B4-BE49-F238E27FC236}">
                      <a16:creationId xmlns:a16="http://schemas.microsoft.com/office/drawing/2014/main" id="{690C9967-D5CC-4BF2-A387-9C8B79AF574A}"/>
                    </a:ext>
                  </a:extLst>
                </p:cNvPr>
                <p:cNvPicPr/>
                <p:nvPr/>
              </p:nvPicPr>
              <p:blipFill>
                <a:blip r:embed="rId8"/>
                <a:stretch>
                  <a:fillRect/>
                </a:stretch>
              </p:blipFill>
              <p:spPr>
                <a:xfrm>
                  <a:off x="135984" y="2326142"/>
                  <a:ext cx="6447240" cy="513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t 7">
                  <a:extLst>
                    <a:ext uri="{FF2B5EF4-FFF2-40B4-BE49-F238E27FC236}">
                      <a16:creationId xmlns:a16="http://schemas.microsoft.com/office/drawing/2014/main" id="{F3E83B25-8B8B-461E-B3D3-14A086CB16B8}"/>
                    </a:ext>
                  </a:extLst>
                </p14:cNvPr>
                <p14:cNvContentPartPr/>
                <p14:nvPr/>
              </p14:nvContentPartPr>
              <p14:xfrm>
                <a:off x="4684944" y="2383742"/>
                <a:ext cx="1666440" cy="154080"/>
              </p14:xfrm>
            </p:contentPart>
          </mc:Choice>
          <mc:Fallback xmlns="">
            <p:pic>
              <p:nvPicPr>
                <p:cNvPr id="8" name="Inkt 7">
                  <a:extLst>
                    <a:ext uri="{FF2B5EF4-FFF2-40B4-BE49-F238E27FC236}">
                      <a16:creationId xmlns:a16="http://schemas.microsoft.com/office/drawing/2014/main" id="{F3E83B25-8B8B-461E-B3D3-14A086CB16B8}"/>
                    </a:ext>
                  </a:extLst>
                </p:cNvPr>
                <p:cNvPicPr/>
                <p:nvPr/>
              </p:nvPicPr>
              <p:blipFill>
                <a:blip r:embed="rId10"/>
                <a:stretch>
                  <a:fillRect/>
                </a:stretch>
              </p:blipFill>
              <p:spPr>
                <a:xfrm>
                  <a:off x="4594944" y="2203742"/>
                  <a:ext cx="1846080" cy="513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t 8">
                  <a:extLst>
                    <a:ext uri="{FF2B5EF4-FFF2-40B4-BE49-F238E27FC236}">
                      <a16:creationId xmlns:a16="http://schemas.microsoft.com/office/drawing/2014/main" id="{BFCD2274-96A3-4C7A-8A93-0ECC85923A21}"/>
                    </a:ext>
                  </a:extLst>
                </p14:cNvPr>
                <p14:cNvContentPartPr/>
                <p14:nvPr/>
              </p14:nvContentPartPr>
              <p14:xfrm>
                <a:off x="376464" y="2627822"/>
                <a:ext cx="4002480" cy="134280"/>
              </p14:xfrm>
            </p:contentPart>
          </mc:Choice>
          <mc:Fallback xmlns="">
            <p:pic>
              <p:nvPicPr>
                <p:cNvPr id="9" name="Inkt 8">
                  <a:extLst>
                    <a:ext uri="{FF2B5EF4-FFF2-40B4-BE49-F238E27FC236}">
                      <a16:creationId xmlns:a16="http://schemas.microsoft.com/office/drawing/2014/main" id="{BFCD2274-96A3-4C7A-8A93-0ECC85923A21}"/>
                    </a:ext>
                  </a:extLst>
                </p:cNvPr>
                <p:cNvPicPr/>
                <p:nvPr/>
              </p:nvPicPr>
              <p:blipFill>
                <a:blip r:embed="rId12"/>
                <a:stretch>
                  <a:fillRect/>
                </a:stretch>
              </p:blipFill>
              <p:spPr>
                <a:xfrm>
                  <a:off x="286464" y="2447822"/>
                  <a:ext cx="418212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t 9">
                  <a:extLst>
                    <a:ext uri="{FF2B5EF4-FFF2-40B4-BE49-F238E27FC236}">
                      <a16:creationId xmlns:a16="http://schemas.microsoft.com/office/drawing/2014/main" id="{30CC6340-435D-4EEA-B321-FC9145151DEC}"/>
                    </a:ext>
                  </a:extLst>
                </p14:cNvPr>
                <p14:cNvContentPartPr/>
                <p14:nvPr/>
              </p14:nvContentPartPr>
              <p14:xfrm>
                <a:off x="6994344" y="3033542"/>
                <a:ext cx="4703760" cy="58320"/>
              </p14:xfrm>
            </p:contentPart>
          </mc:Choice>
          <mc:Fallback xmlns="">
            <p:pic>
              <p:nvPicPr>
                <p:cNvPr id="10" name="Inkt 9">
                  <a:extLst>
                    <a:ext uri="{FF2B5EF4-FFF2-40B4-BE49-F238E27FC236}">
                      <a16:creationId xmlns:a16="http://schemas.microsoft.com/office/drawing/2014/main" id="{30CC6340-435D-4EEA-B321-FC9145151DEC}"/>
                    </a:ext>
                  </a:extLst>
                </p:cNvPr>
                <p:cNvPicPr/>
                <p:nvPr/>
              </p:nvPicPr>
              <p:blipFill>
                <a:blip r:embed="rId14"/>
                <a:stretch>
                  <a:fillRect/>
                </a:stretch>
              </p:blipFill>
              <p:spPr>
                <a:xfrm>
                  <a:off x="6904344" y="2852424"/>
                  <a:ext cx="4883400" cy="42019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t 10">
                  <a:extLst>
                    <a:ext uri="{FF2B5EF4-FFF2-40B4-BE49-F238E27FC236}">
                      <a16:creationId xmlns:a16="http://schemas.microsoft.com/office/drawing/2014/main" id="{10026A53-D85B-44B0-B63B-6ADE710CCDEC}"/>
                    </a:ext>
                  </a:extLst>
                </p14:cNvPr>
                <p14:cNvContentPartPr/>
                <p14:nvPr/>
              </p14:nvContentPartPr>
              <p14:xfrm>
                <a:off x="6843504" y="3299222"/>
                <a:ext cx="4656240" cy="47880"/>
              </p14:xfrm>
            </p:contentPart>
          </mc:Choice>
          <mc:Fallback xmlns="">
            <p:pic>
              <p:nvPicPr>
                <p:cNvPr id="11" name="Inkt 10">
                  <a:extLst>
                    <a:ext uri="{FF2B5EF4-FFF2-40B4-BE49-F238E27FC236}">
                      <a16:creationId xmlns:a16="http://schemas.microsoft.com/office/drawing/2014/main" id="{10026A53-D85B-44B0-B63B-6ADE710CCDEC}"/>
                    </a:ext>
                  </a:extLst>
                </p:cNvPr>
                <p:cNvPicPr/>
                <p:nvPr/>
              </p:nvPicPr>
              <p:blipFill>
                <a:blip r:embed="rId16"/>
                <a:stretch>
                  <a:fillRect/>
                </a:stretch>
              </p:blipFill>
              <p:spPr>
                <a:xfrm>
                  <a:off x="6753497" y="3119222"/>
                  <a:ext cx="4835894" cy="407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t 11">
                  <a:extLst>
                    <a:ext uri="{FF2B5EF4-FFF2-40B4-BE49-F238E27FC236}">
                      <a16:creationId xmlns:a16="http://schemas.microsoft.com/office/drawing/2014/main" id="{F338DC40-4E4E-47FC-A866-E0F1915C33D7}"/>
                    </a:ext>
                  </a:extLst>
                </p14:cNvPr>
                <p14:cNvContentPartPr/>
                <p14:nvPr/>
              </p14:nvContentPartPr>
              <p14:xfrm>
                <a:off x="6966264" y="3654902"/>
                <a:ext cx="4590360" cy="117360"/>
              </p14:xfrm>
            </p:contentPart>
          </mc:Choice>
          <mc:Fallback xmlns="">
            <p:pic>
              <p:nvPicPr>
                <p:cNvPr id="12" name="Inkt 11">
                  <a:extLst>
                    <a:ext uri="{FF2B5EF4-FFF2-40B4-BE49-F238E27FC236}">
                      <a16:creationId xmlns:a16="http://schemas.microsoft.com/office/drawing/2014/main" id="{F338DC40-4E4E-47FC-A866-E0F1915C33D7}"/>
                    </a:ext>
                  </a:extLst>
                </p:cNvPr>
                <p:cNvPicPr/>
                <p:nvPr/>
              </p:nvPicPr>
              <p:blipFill>
                <a:blip r:embed="rId18"/>
                <a:stretch>
                  <a:fillRect/>
                </a:stretch>
              </p:blipFill>
              <p:spPr>
                <a:xfrm>
                  <a:off x="6876264" y="3475452"/>
                  <a:ext cx="4770000" cy="4759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t 12">
                  <a:extLst>
                    <a:ext uri="{FF2B5EF4-FFF2-40B4-BE49-F238E27FC236}">
                      <a16:creationId xmlns:a16="http://schemas.microsoft.com/office/drawing/2014/main" id="{9F8F37AB-3732-4A1B-AEC7-836AEC4C87A9}"/>
                    </a:ext>
                  </a:extLst>
                </p14:cNvPr>
                <p14:cNvContentPartPr/>
                <p14:nvPr/>
              </p14:nvContentPartPr>
              <p14:xfrm>
                <a:off x="6966264" y="3818342"/>
                <a:ext cx="2268360" cy="141120"/>
              </p14:xfrm>
            </p:contentPart>
          </mc:Choice>
          <mc:Fallback xmlns="">
            <p:pic>
              <p:nvPicPr>
                <p:cNvPr id="13" name="Inkt 12">
                  <a:extLst>
                    <a:ext uri="{FF2B5EF4-FFF2-40B4-BE49-F238E27FC236}">
                      <a16:creationId xmlns:a16="http://schemas.microsoft.com/office/drawing/2014/main" id="{9F8F37AB-3732-4A1B-AEC7-836AEC4C87A9}"/>
                    </a:ext>
                  </a:extLst>
                </p:cNvPr>
                <p:cNvPicPr/>
                <p:nvPr/>
              </p:nvPicPr>
              <p:blipFill>
                <a:blip r:embed="rId20"/>
                <a:stretch>
                  <a:fillRect/>
                </a:stretch>
              </p:blipFill>
              <p:spPr>
                <a:xfrm>
                  <a:off x="6876264" y="3637882"/>
                  <a:ext cx="2448000" cy="501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t 13">
                  <a:extLst>
                    <a:ext uri="{FF2B5EF4-FFF2-40B4-BE49-F238E27FC236}">
                      <a16:creationId xmlns:a16="http://schemas.microsoft.com/office/drawing/2014/main" id="{D14B188B-CAAA-46FF-B84C-7D28E5985DA6}"/>
                    </a:ext>
                  </a:extLst>
                </p14:cNvPr>
                <p14:cNvContentPartPr/>
                <p14:nvPr/>
              </p14:nvContentPartPr>
              <p14:xfrm>
                <a:off x="6881304" y="4457342"/>
                <a:ext cx="4939560" cy="181440"/>
              </p14:xfrm>
            </p:contentPart>
          </mc:Choice>
          <mc:Fallback xmlns="">
            <p:pic>
              <p:nvPicPr>
                <p:cNvPr id="14" name="Inkt 13">
                  <a:extLst>
                    <a:ext uri="{FF2B5EF4-FFF2-40B4-BE49-F238E27FC236}">
                      <a16:creationId xmlns:a16="http://schemas.microsoft.com/office/drawing/2014/main" id="{D14B188B-CAAA-46FF-B84C-7D28E5985DA6}"/>
                    </a:ext>
                  </a:extLst>
                </p:cNvPr>
                <p:cNvPicPr/>
                <p:nvPr/>
              </p:nvPicPr>
              <p:blipFill>
                <a:blip r:embed="rId22"/>
                <a:stretch>
                  <a:fillRect/>
                </a:stretch>
              </p:blipFill>
              <p:spPr>
                <a:xfrm>
                  <a:off x="6791304" y="4277342"/>
                  <a:ext cx="5119200" cy="541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t 14">
                  <a:extLst>
                    <a:ext uri="{FF2B5EF4-FFF2-40B4-BE49-F238E27FC236}">
                      <a16:creationId xmlns:a16="http://schemas.microsoft.com/office/drawing/2014/main" id="{1AE4700A-7943-46CA-9744-A63DB794BA49}"/>
                    </a:ext>
                  </a:extLst>
                </p14:cNvPr>
                <p14:cNvContentPartPr/>
                <p14:nvPr/>
              </p14:nvContentPartPr>
              <p14:xfrm>
                <a:off x="6843504" y="4824902"/>
                <a:ext cx="1790280" cy="17640"/>
              </p14:xfrm>
            </p:contentPart>
          </mc:Choice>
          <mc:Fallback xmlns="">
            <p:pic>
              <p:nvPicPr>
                <p:cNvPr id="15" name="Inkt 14">
                  <a:extLst>
                    <a:ext uri="{FF2B5EF4-FFF2-40B4-BE49-F238E27FC236}">
                      <a16:creationId xmlns:a16="http://schemas.microsoft.com/office/drawing/2014/main" id="{1AE4700A-7943-46CA-9744-A63DB794BA49}"/>
                    </a:ext>
                  </a:extLst>
                </p:cNvPr>
                <p:cNvPicPr/>
                <p:nvPr/>
              </p:nvPicPr>
              <p:blipFill>
                <a:blip r:embed="rId24"/>
                <a:stretch>
                  <a:fillRect/>
                </a:stretch>
              </p:blipFill>
              <p:spPr>
                <a:xfrm>
                  <a:off x="6753504" y="4648502"/>
                  <a:ext cx="1969920" cy="37008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t 15">
                  <a:extLst>
                    <a:ext uri="{FF2B5EF4-FFF2-40B4-BE49-F238E27FC236}">
                      <a16:creationId xmlns:a16="http://schemas.microsoft.com/office/drawing/2014/main" id="{03627690-9B0E-43D1-97F2-71DD88E7EE76}"/>
                    </a:ext>
                  </a:extLst>
                </p14:cNvPr>
                <p14:cNvContentPartPr/>
                <p14:nvPr/>
              </p14:nvContentPartPr>
              <p14:xfrm>
                <a:off x="6843504" y="5342942"/>
                <a:ext cx="4591800" cy="106560"/>
              </p14:xfrm>
            </p:contentPart>
          </mc:Choice>
          <mc:Fallback xmlns="">
            <p:pic>
              <p:nvPicPr>
                <p:cNvPr id="16" name="Inkt 15">
                  <a:extLst>
                    <a:ext uri="{FF2B5EF4-FFF2-40B4-BE49-F238E27FC236}">
                      <a16:creationId xmlns:a16="http://schemas.microsoft.com/office/drawing/2014/main" id="{03627690-9B0E-43D1-97F2-71DD88E7EE76}"/>
                    </a:ext>
                  </a:extLst>
                </p:cNvPr>
                <p:cNvPicPr/>
                <p:nvPr/>
              </p:nvPicPr>
              <p:blipFill>
                <a:blip r:embed="rId26"/>
                <a:stretch>
                  <a:fillRect/>
                </a:stretch>
              </p:blipFill>
              <p:spPr>
                <a:xfrm>
                  <a:off x="6753504" y="5162942"/>
                  <a:ext cx="4771440" cy="4662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Inkt 16">
                  <a:extLst>
                    <a:ext uri="{FF2B5EF4-FFF2-40B4-BE49-F238E27FC236}">
                      <a16:creationId xmlns:a16="http://schemas.microsoft.com/office/drawing/2014/main" id="{6BC119F2-3DEF-42C1-8CA6-037DA2348BDF}"/>
                    </a:ext>
                  </a:extLst>
                </p14:cNvPr>
                <p14:cNvContentPartPr/>
                <p14:nvPr/>
              </p14:nvContentPartPr>
              <p14:xfrm>
                <a:off x="6881304" y="5513582"/>
                <a:ext cx="2770920" cy="133200"/>
              </p14:xfrm>
            </p:contentPart>
          </mc:Choice>
          <mc:Fallback xmlns="">
            <p:pic>
              <p:nvPicPr>
                <p:cNvPr id="17" name="Inkt 16">
                  <a:extLst>
                    <a:ext uri="{FF2B5EF4-FFF2-40B4-BE49-F238E27FC236}">
                      <a16:creationId xmlns:a16="http://schemas.microsoft.com/office/drawing/2014/main" id="{6BC119F2-3DEF-42C1-8CA6-037DA2348BDF}"/>
                    </a:ext>
                  </a:extLst>
                </p:cNvPr>
                <p:cNvPicPr/>
                <p:nvPr/>
              </p:nvPicPr>
              <p:blipFill>
                <a:blip r:embed="rId28"/>
                <a:stretch>
                  <a:fillRect/>
                </a:stretch>
              </p:blipFill>
              <p:spPr>
                <a:xfrm>
                  <a:off x="6791304" y="5333094"/>
                  <a:ext cx="2950560" cy="49381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
            <p14:nvContentPartPr>
              <p14:cNvPr id="3" name="Inkt 2">
                <a:extLst>
                  <a:ext uri="{FF2B5EF4-FFF2-40B4-BE49-F238E27FC236}">
                    <a16:creationId xmlns:a16="http://schemas.microsoft.com/office/drawing/2014/main" id="{0ACEF6CD-A3DC-4C30-96B3-84EDA2D5B04F}"/>
                  </a:ext>
                </a:extLst>
              </p14:cNvPr>
              <p14:cNvContentPartPr/>
              <p14:nvPr/>
            </p14:nvContentPartPr>
            <p14:xfrm>
              <a:off x="399281" y="3021020"/>
              <a:ext cx="3965760" cy="195120"/>
            </p14:xfrm>
          </p:contentPart>
        </mc:Choice>
        <mc:Fallback xmlns="">
          <p:pic>
            <p:nvPicPr>
              <p:cNvPr id="3" name="Inkt 2">
                <a:extLst>
                  <a:ext uri="{FF2B5EF4-FFF2-40B4-BE49-F238E27FC236}">
                    <a16:creationId xmlns:a16="http://schemas.microsoft.com/office/drawing/2014/main" id="{0ACEF6CD-A3DC-4C30-96B3-84EDA2D5B04F}"/>
                  </a:ext>
                </a:extLst>
              </p:cNvPr>
              <p:cNvPicPr/>
              <p:nvPr/>
            </p:nvPicPr>
            <p:blipFill>
              <a:blip r:embed="rId30"/>
              <a:stretch>
                <a:fillRect/>
              </a:stretch>
            </p:blipFill>
            <p:spPr>
              <a:xfrm>
                <a:off x="363281" y="2949020"/>
                <a:ext cx="4037400" cy="3387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 name="Inkt 3">
                <a:extLst>
                  <a:ext uri="{FF2B5EF4-FFF2-40B4-BE49-F238E27FC236}">
                    <a16:creationId xmlns:a16="http://schemas.microsoft.com/office/drawing/2014/main" id="{45152689-A118-45D5-A7E2-40F43561F50F}"/>
                  </a:ext>
                </a:extLst>
              </p14:cNvPr>
              <p14:cNvContentPartPr/>
              <p14:nvPr/>
            </p14:nvContentPartPr>
            <p14:xfrm>
              <a:off x="2034401" y="3014540"/>
              <a:ext cx="2332800" cy="92160"/>
            </p14:xfrm>
          </p:contentPart>
        </mc:Choice>
        <mc:Fallback xmlns="">
          <p:pic>
            <p:nvPicPr>
              <p:cNvPr id="4" name="Inkt 3">
                <a:extLst>
                  <a:ext uri="{FF2B5EF4-FFF2-40B4-BE49-F238E27FC236}">
                    <a16:creationId xmlns:a16="http://schemas.microsoft.com/office/drawing/2014/main" id="{45152689-A118-45D5-A7E2-40F43561F50F}"/>
                  </a:ext>
                </a:extLst>
              </p:cNvPr>
              <p:cNvPicPr/>
              <p:nvPr/>
            </p:nvPicPr>
            <p:blipFill>
              <a:blip r:embed="rId32"/>
              <a:stretch>
                <a:fillRect/>
              </a:stretch>
            </p:blipFill>
            <p:spPr>
              <a:xfrm>
                <a:off x="1998401" y="2942540"/>
                <a:ext cx="240444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9" name="Inkt 18">
                <a:extLst>
                  <a:ext uri="{FF2B5EF4-FFF2-40B4-BE49-F238E27FC236}">
                    <a16:creationId xmlns:a16="http://schemas.microsoft.com/office/drawing/2014/main" id="{E82FB4C7-2206-4ACA-B919-C5BF8842A136}"/>
                  </a:ext>
                </a:extLst>
              </p14:cNvPr>
              <p14:cNvContentPartPr/>
              <p14:nvPr/>
            </p14:nvContentPartPr>
            <p14:xfrm>
              <a:off x="399281" y="3166820"/>
              <a:ext cx="1812600" cy="67320"/>
            </p14:xfrm>
          </p:contentPart>
        </mc:Choice>
        <mc:Fallback xmlns="">
          <p:pic>
            <p:nvPicPr>
              <p:cNvPr id="19" name="Inkt 18">
                <a:extLst>
                  <a:ext uri="{FF2B5EF4-FFF2-40B4-BE49-F238E27FC236}">
                    <a16:creationId xmlns:a16="http://schemas.microsoft.com/office/drawing/2014/main" id="{E82FB4C7-2206-4ACA-B919-C5BF8842A136}"/>
                  </a:ext>
                </a:extLst>
              </p:cNvPr>
              <p:cNvPicPr/>
              <p:nvPr/>
            </p:nvPicPr>
            <p:blipFill>
              <a:blip r:embed="rId34"/>
              <a:stretch>
                <a:fillRect/>
              </a:stretch>
            </p:blipFill>
            <p:spPr>
              <a:xfrm>
                <a:off x="363281" y="3094820"/>
                <a:ext cx="1884240" cy="2109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0" name="Inkt 19">
                <a:extLst>
                  <a:ext uri="{FF2B5EF4-FFF2-40B4-BE49-F238E27FC236}">
                    <a16:creationId xmlns:a16="http://schemas.microsoft.com/office/drawing/2014/main" id="{4BF0F8C7-1E91-4336-8D4C-2E9F6FCA3901}"/>
                  </a:ext>
                </a:extLst>
              </p14:cNvPr>
              <p14:cNvContentPartPr/>
              <p14:nvPr/>
            </p14:nvContentPartPr>
            <p14:xfrm>
              <a:off x="407880" y="4925908"/>
              <a:ext cx="4471200" cy="206280"/>
            </p14:xfrm>
          </p:contentPart>
        </mc:Choice>
        <mc:Fallback>
          <p:pic>
            <p:nvPicPr>
              <p:cNvPr id="20" name="Inkt 19">
                <a:extLst>
                  <a:ext uri="{FF2B5EF4-FFF2-40B4-BE49-F238E27FC236}">
                    <a16:creationId xmlns:a16="http://schemas.microsoft.com/office/drawing/2014/main" id="{4BF0F8C7-1E91-4336-8D4C-2E9F6FCA3901}"/>
                  </a:ext>
                </a:extLst>
              </p:cNvPr>
              <p:cNvPicPr/>
              <p:nvPr/>
            </p:nvPicPr>
            <p:blipFill>
              <a:blip r:embed="rId36"/>
              <a:stretch>
                <a:fillRect/>
              </a:stretch>
            </p:blipFill>
            <p:spPr>
              <a:xfrm>
                <a:off x="354240" y="4817908"/>
                <a:ext cx="4578840" cy="4219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1" name="Inkt 20">
                <a:extLst>
                  <a:ext uri="{FF2B5EF4-FFF2-40B4-BE49-F238E27FC236}">
                    <a16:creationId xmlns:a16="http://schemas.microsoft.com/office/drawing/2014/main" id="{E2436C53-4990-42E5-9C95-DACE98232839}"/>
                  </a:ext>
                </a:extLst>
              </p14:cNvPr>
              <p14:cNvContentPartPr/>
              <p14:nvPr/>
            </p14:nvContentPartPr>
            <p14:xfrm>
              <a:off x="3736800" y="4934188"/>
              <a:ext cx="808200" cy="28080"/>
            </p14:xfrm>
          </p:contentPart>
        </mc:Choice>
        <mc:Fallback>
          <p:pic>
            <p:nvPicPr>
              <p:cNvPr id="21" name="Inkt 20">
                <a:extLst>
                  <a:ext uri="{FF2B5EF4-FFF2-40B4-BE49-F238E27FC236}">
                    <a16:creationId xmlns:a16="http://schemas.microsoft.com/office/drawing/2014/main" id="{E2436C53-4990-42E5-9C95-DACE98232839}"/>
                  </a:ext>
                </a:extLst>
              </p:cNvPr>
              <p:cNvPicPr/>
              <p:nvPr/>
            </p:nvPicPr>
            <p:blipFill>
              <a:blip r:embed="rId38"/>
              <a:stretch>
                <a:fillRect/>
              </a:stretch>
            </p:blipFill>
            <p:spPr>
              <a:xfrm>
                <a:off x="3683160" y="4826548"/>
                <a:ext cx="91584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2" name="Inkt 21">
                <a:extLst>
                  <a:ext uri="{FF2B5EF4-FFF2-40B4-BE49-F238E27FC236}">
                    <a16:creationId xmlns:a16="http://schemas.microsoft.com/office/drawing/2014/main" id="{F71ECC41-82D1-47AA-A66E-0E85A9594C87}"/>
                  </a:ext>
                </a:extLst>
              </p14:cNvPr>
              <p14:cNvContentPartPr/>
              <p14:nvPr/>
            </p14:nvContentPartPr>
            <p14:xfrm>
              <a:off x="372240" y="5068468"/>
              <a:ext cx="4221000" cy="100440"/>
            </p14:xfrm>
          </p:contentPart>
        </mc:Choice>
        <mc:Fallback>
          <p:pic>
            <p:nvPicPr>
              <p:cNvPr id="22" name="Inkt 21">
                <a:extLst>
                  <a:ext uri="{FF2B5EF4-FFF2-40B4-BE49-F238E27FC236}">
                    <a16:creationId xmlns:a16="http://schemas.microsoft.com/office/drawing/2014/main" id="{F71ECC41-82D1-47AA-A66E-0E85A9594C87}"/>
                  </a:ext>
                </a:extLst>
              </p:cNvPr>
              <p:cNvPicPr/>
              <p:nvPr/>
            </p:nvPicPr>
            <p:blipFill>
              <a:blip r:embed="rId40"/>
              <a:stretch>
                <a:fillRect/>
              </a:stretch>
            </p:blipFill>
            <p:spPr>
              <a:xfrm>
                <a:off x="318600" y="4960468"/>
                <a:ext cx="4328640" cy="3160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23" name="Inkt 22">
                <a:extLst>
                  <a:ext uri="{FF2B5EF4-FFF2-40B4-BE49-F238E27FC236}">
                    <a16:creationId xmlns:a16="http://schemas.microsoft.com/office/drawing/2014/main" id="{2CF530AE-E25E-40E0-A639-0B3B3272A47F}"/>
                  </a:ext>
                </a:extLst>
              </p14:cNvPr>
              <p14:cNvContentPartPr/>
              <p14:nvPr/>
            </p14:nvContentPartPr>
            <p14:xfrm>
              <a:off x="5024520" y="4980268"/>
              <a:ext cx="300240" cy="360"/>
            </p14:xfrm>
          </p:contentPart>
        </mc:Choice>
        <mc:Fallback>
          <p:pic>
            <p:nvPicPr>
              <p:cNvPr id="23" name="Inkt 22">
                <a:extLst>
                  <a:ext uri="{FF2B5EF4-FFF2-40B4-BE49-F238E27FC236}">
                    <a16:creationId xmlns:a16="http://schemas.microsoft.com/office/drawing/2014/main" id="{2CF530AE-E25E-40E0-A639-0B3B3272A47F}"/>
                  </a:ext>
                </a:extLst>
              </p:cNvPr>
              <p:cNvPicPr/>
              <p:nvPr/>
            </p:nvPicPr>
            <p:blipFill>
              <a:blip r:embed="rId42"/>
              <a:stretch>
                <a:fillRect/>
              </a:stretch>
            </p:blipFill>
            <p:spPr>
              <a:xfrm>
                <a:off x="4970880" y="4872268"/>
                <a:ext cx="40788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24" name="Inkt 23">
                <a:extLst>
                  <a:ext uri="{FF2B5EF4-FFF2-40B4-BE49-F238E27FC236}">
                    <a16:creationId xmlns:a16="http://schemas.microsoft.com/office/drawing/2014/main" id="{625F5DCE-3AEF-46DC-A054-B60B66EB05BD}"/>
                  </a:ext>
                </a:extLst>
              </p14:cNvPr>
              <p14:cNvContentPartPr/>
              <p14:nvPr/>
            </p14:nvContentPartPr>
            <p14:xfrm>
              <a:off x="5068800" y="3026908"/>
              <a:ext cx="488160" cy="18000"/>
            </p14:xfrm>
          </p:contentPart>
        </mc:Choice>
        <mc:Fallback>
          <p:pic>
            <p:nvPicPr>
              <p:cNvPr id="24" name="Inkt 23">
                <a:extLst>
                  <a:ext uri="{FF2B5EF4-FFF2-40B4-BE49-F238E27FC236}">
                    <a16:creationId xmlns:a16="http://schemas.microsoft.com/office/drawing/2014/main" id="{625F5DCE-3AEF-46DC-A054-B60B66EB05BD}"/>
                  </a:ext>
                </a:extLst>
              </p:cNvPr>
              <p:cNvPicPr/>
              <p:nvPr/>
            </p:nvPicPr>
            <p:blipFill>
              <a:blip r:embed="rId44"/>
              <a:stretch>
                <a:fillRect/>
              </a:stretch>
            </p:blipFill>
            <p:spPr>
              <a:xfrm>
                <a:off x="5014800" y="2919268"/>
                <a:ext cx="595800" cy="23364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25" name="Inkt 24">
                <a:extLst>
                  <a:ext uri="{FF2B5EF4-FFF2-40B4-BE49-F238E27FC236}">
                    <a16:creationId xmlns:a16="http://schemas.microsoft.com/office/drawing/2014/main" id="{3CAD806B-5FCF-416A-AE56-58AD042D980F}"/>
                  </a:ext>
                </a:extLst>
              </p14:cNvPr>
              <p14:cNvContentPartPr/>
              <p14:nvPr/>
            </p14:nvContentPartPr>
            <p14:xfrm>
              <a:off x="3248640" y="3000268"/>
              <a:ext cx="1350000" cy="78480"/>
            </p14:xfrm>
          </p:contentPart>
        </mc:Choice>
        <mc:Fallback>
          <p:pic>
            <p:nvPicPr>
              <p:cNvPr id="25" name="Inkt 24">
                <a:extLst>
                  <a:ext uri="{FF2B5EF4-FFF2-40B4-BE49-F238E27FC236}">
                    <a16:creationId xmlns:a16="http://schemas.microsoft.com/office/drawing/2014/main" id="{3CAD806B-5FCF-416A-AE56-58AD042D980F}"/>
                  </a:ext>
                </a:extLst>
              </p:cNvPr>
              <p:cNvPicPr/>
              <p:nvPr/>
            </p:nvPicPr>
            <p:blipFill>
              <a:blip r:embed="rId46"/>
              <a:stretch>
                <a:fillRect/>
              </a:stretch>
            </p:blipFill>
            <p:spPr>
              <a:xfrm>
                <a:off x="3195000" y="2892268"/>
                <a:ext cx="1457640" cy="29412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26" name="Inkt 25">
                <a:extLst>
                  <a:ext uri="{FF2B5EF4-FFF2-40B4-BE49-F238E27FC236}">
                    <a16:creationId xmlns:a16="http://schemas.microsoft.com/office/drawing/2014/main" id="{9B7F0102-8135-4EBD-A880-756D68D784ED}"/>
                  </a:ext>
                </a:extLst>
              </p14:cNvPr>
              <p14:cNvContentPartPr/>
              <p14:nvPr/>
            </p14:nvContentPartPr>
            <p14:xfrm>
              <a:off x="4260960" y="3208708"/>
              <a:ext cx="323280" cy="23040"/>
            </p14:xfrm>
          </p:contentPart>
        </mc:Choice>
        <mc:Fallback>
          <p:pic>
            <p:nvPicPr>
              <p:cNvPr id="26" name="Inkt 25">
                <a:extLst>
                  <a:ext uri="{FF2B5EF4-FFF2-40B4-BE49-F238E27FC236}">
                    <a16:creationId xmlns:a16="http://schemas.microsoft.com/office/drawing/2014/main" id="{9B7F0102-8135-4EBD-A880-756D68D784ED}"/>
                  </a:ext>
                </a:extLst>
              </p:cNvPr>
              <p:cNvPicPr/>
              <p:nvPr/>
            </p:nvPicPr>
            <p:blipFill>
              <a:blip r:embed="rId48"/>
              <a:stretch>
                <a:fillRect/>
              </a:stretch>
            </p:blipFill>
            <p:spPr>
              <a:xfrm>
                <a:off x="4206960" y="3100708"/>
                <a:ext cx="43092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28" name="Inkt 27">
                <a:extLst>
                  <a:ext uri="{FF2B5EF4-FFF2-40B4-BE49-F238E27FC236}">
                    <a16:creationId xmlns:a16="http://schemas.microsoft.com/office/drawing/2014/main" id="{A469DDC8-205E-4645-8214-3305621C5230}"/>
                  </a:ext>
                </a:extLst>
              </p14:cNvPr>
              <p14:cNvContentPartPr/>
              <p14:nvPr/>
            </p14:nvContentPartPr>
            <p14:xfrm>
              <a:off x="-630720" y="2254348"/>
              <a:ext cx="9360" cy="360"/>
            </p14:xfrm>
          </p:contentPart>
        </mc:Choice>
        <mc:Fallback>
          <p:pic>
            <p:nvPicPr>
              <p:cNvPr id="28" name="Inkt 27">
                <a:extLst>
                  <a:ext uri="{FF2B5EF4-FFF2-40B4-BE49-F238E27FC236}">
                    <a16:creationId xmlns:a16="http://schemas.microsoft.com/office/drawing/2014/main" id="{A469DDC8-205E-4645-8214-3305621C5230}"/>
                  </a:ext>
                </a:extLst>
              </p:cNvPr>
              <p:cNvPicPr/>
              <p:nvPr/>
            </p:nvPicPr>
            <p:blipFill>
              <a:blip r:embed="rId50"/>
              <a:stretch>
                <a:fillRect/>
              </a:stretch>
            </p:blipFill>
            <p:spPr>
              <a:xfrm>
                <a:off x="-684720" y="2146708"/>
                <a:ext cx="117000" cy="216000"/>
              </a:xfrm>
              <a:prstGeom prst="rect">
                <a:avLst/>
              </a:prstGeom>
            </p:spPr>
          </p:pic>
        </mc:Fallback>
      </mc:AlternateContent>
    </p:spTree>
    <p:extLst>
      <p:ext uri="{BB962C8B-B14F-4D97-AF65-F5344CB8AC3E}">
        <p14:creationId xmlns:p14="http://schemas.microsoft.com/office/powerpoint/2010/main" val="3320528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D8CCC1-CEA0-4B43-9794-B1D701AAD3D3}"/>
              </a:ext>
            </a:extLst>
          </p:cNvPr>
          <p:cNvSpPr>
            <a:spLocks noGrp="1"/>
          </p:cNvSpPr>
          <p:nvPr>
            <p:ph type="title"/>
          </p:nvPr>
        </p:nvSpPr>
        <p:spPr>
          <a:xfrm>
            <a:off x="838200" y="0"/>
            <a:ext cx="10515600" cy="1325563"/>
          </a:xfrm>
        </p:spPr>
        <p:txBody>
          <a:bodyPr/>
          <a:lstStyle/>
          <a:p>
            <a:pPr algn="ctr"/>
            <a:r>
              <a:rPr lang="nl-NL" dirty="0"/>
              <a:t>CONCLUSIES</a:t>
            </a:r>
          </a:p>
        </p:txBody>
      </p:sp>
      <p:graphicFrame>
        <p:nvGraphicFramePr>
          <p:cNvPr id="3" name="Diagram 2">
            <a:extLst>
              <a:ext uri="{FF2B5EF4-FFF2-40B4-BE49-F238E27FC236}">
                <a16:creationId xmlns:a16="http://schemas.microsoft.com/office/drawing/2014/main" id="{C95B2FDB-3169-401A-A4CF-AABA31B5CA7A}"/>
              </a:ext>
            </a:extLst>
          </p:cNvPr>
          <p:cNvGraphicFramePr/>
          <p:nvPr>
            <p:extLst>
              <p:ext uri="{D42A27DB-BD31-4B8C-83A1-F6EECF244321}">
                <p14:modId xmlns:p14="http://schemas.microsoft.com/office/powerpoint/2010/main" val="2338310088"/>
              </p:ext>
            </p:extLst>
          </p:nvPr>
        </p:nvGraphicFramePr>
        <p:xfrm>
          <a:off x="84221" y="719666"/>
          <a:ext cx="12192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kstvak 3">
            <a:extLst>
              <a:ext uri="{FF2B5EF4-FFF2-40B4-BE49-F238E27FC236}">
                <a16:creationId xmlns:a16="http://schemas.microsoft.com/office/drawing/2014/main" id="{07492ADB-5D46-48D4-B606-76E548D3AA57}"/>
              </a:ext>
            </a:extLst>
          </p:cNvPr>
          <p:cNvSpPr txBox="1"/>
          <p:nvPr/>
        </p:nvSpPr>
        <p:spPr>
          <a:xfrm>
            <a:off x="589547" y="5815167"/>
            <a:ext cx="9940193" cy="646331"/>
          </a:xfrm>
          <a:prstGeom prst="rect">
            <a:avLst/>
          </a:prstGeom>
          <a:noFill/>
        </p:spPr>
        <p:txBody>
          <a:bodyPr wrap="square" rtlCol="0">
            <a:spAutoFit/>
          </a:bodyPr>
          <a:lstStyle/>
          <a:p>
            <a:r>
              <a:rPr lang="nl-NL" i="1" dirty="0">
                <a:solidFill>
                  <a:srgbClr val="FF0000"/>
                </a:solidFill>
              </a:rPr>
              <a:t>Vergelijking van de twee jaren: </a:t>
            </a:r>
            <a:r>
              <a:rPr lang="nl-NL" i="1" dirty="0" err="1">
                <a:solidFill>
                  <a:srgbClr val="FF0000"/>
                </a:solidFill>
              </a:rPr>
              <a:t>paved</a:t>
            </a:r>
            <a:r>
              <a:rPr lang="nl-NL" i="1" dirty="0">
                <a:solidFill>
                  <a:srgbClr val="FF0000"/>
                </a:solidFill>
              </a:rPr>
              <a:t> </a:t>
            </a:r>
            <a:r>
              <a:rPr lang="nl-NL" i="1" dirty="0" err="1">
                <a:solidFill>
                  <a:srgbClr val="FF0000"/>
                </a:solidFill>
              </a:rPr>
              <a:t>road</a:t>
            </a:r>
            <a:r>
              <a:rPr lang="nl-NL" i="1" dirty="0">
                <a:solidFill>
                  <a:srgbClr val="FF0000"/>
                </a:solidFill>
              </a:rPr>
              <a:t> </a:t>
            </a:r>
            <a:r>
              <a:rPr lang="nl-NL" i="1" dirty="0" err="1">
                <a:solidFill>
                  <a:srgbClr val="FF0000"/>
                </a:solidFill>
              </a:rPr>
              <a:t>instructions</a:t>
            </a:r>
            <a:r>
              <a:rPr lang="nl-NL" i="1" dirty="0">
                <a:solidFill>
                  <a:srgbClr val="FF0000"/>
                </a:solidFill>
              </a:rPr>
              <a:t> kunnen studenten ook aanzetten om over hun onderzoek na te denken, maar het gaat beter (en makkelijker) met </a:t>
            </a:r>
            <a:r>
              <a:rPr lang="nl-NL" i="1" dirty="0" err="1">
                <a:solidFill>
                  <a:srgbClr val="FF0000"/>
                </a:solidFill>
              </a:rPr>
              <a:t>critical</a:t>
            </a:r>
            <a:r>
              <a:rPr lang="nl-NL" i="1" dirty="0">
                <a:solidFill>
                  <a:srgbClr val="FF0000"/>
                </a:solidFill>
              </a:rPr>
              <a:t> thinking </a:t>
            </a:r>
            <a:r>
              <a:rPr lang="nl-NL" i="1" dirty="0" err="1">
                <a:solidFill>
                  <a:srgbClr val="FF0000"/>
                </a:solidFill>
              </a:rPr>
              <a:t>instructions</a:t>
            </a:r>
            <a:r>
              <a:rPr lang="nl-NL" i="1" dirty="0">
                <a:solidFill>
                  <a:srgbClr val="FF0000"/>
                </a:solidFill>
              </a:rPr>
              <a:t>. </a:t>
            </a:r>
          </a:p>
        </p:txBody>
      </p:sp>
    </p:spTree>
    <p:extLst>
      <p:ext uri="{BB962C8B-B14F-4D97-AF65-F5344CB8AC3E}">
        <p14:creationId xmlns:p14="http://schemas.microsoft.com/office/powerpoint/2010/main" val="2250599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A3AA981-2BE5-44A1-B210-A60352FF4113}"/>
              </a:ext>
            </a:extLst>
          </p:cNvPr>
          <p:cNvSpPr>
            <a:spLocks noGrp="1"/>
          </p:cNvSpPr>
          <p:nvPr>
            <p:ph type="title"/>
          </p:nvPr>
        </p:nvSpPr>
        <p:spPr>
          <a:xfrm>
            <a:off x="838200" y="557189"/>
            <a:ext cx="3374136" cy="5567891"/>
          </a:xfrm>
        </p:spPr>
        <p:txBody>
          <a:bodyPr vert="horz" lIns="91440" tIns="45720" rIns="91440" bIns="45720" rtlCol="0" anchor="ctr">
            <a:normAutofit/>
          </a:bodyPr>
          <a:lstStyle/>
          <a:p>
            <a:r>
              <a:rPr lang="en-US" sz="5200" kern="1200">
                <a:solidFill>
                  <a:schemeClr val="tx1"/>
                </a:solidFill>
                <a:latin typeface="+mj-lt"/>
                <a:ea typeface="+mj-ea"/>
                <a:cs typeface="+mj-cs"/>
              </a:rPr>
              <a:t>Opzet van de workshop</a:t>
            </a:r>
          </a:p>
        </p:txBody>
      </p:sp>
      <p:graphicFrame>
        <p:nvGraphicFramePr>
          <p:cNvPr id="6" name="Diagram 5">
            <a:extLst>
              <a:ext uri="{FF2B5EF4-FFF2-40B4-BE49-F238E27FC236}">
                <a16:creationId xmlns:a16="http://schemas.microsoft.com/office/drawing/2014/main" id="{E6DD1393-A2C0-4AAC-9683-7A022A72FD16}"/>
              </a:ext>
            </a:extLst>
          </p:cNvPr>
          <p:cNvGraphicFramePr/>
          <p:nvPr>
            <p:extLst>
              <p:ext uri="{D42A27DB-BD31-4B8C-83A1-F6EECF244321}">
                <p14:modId xmlns:p14="http://schemas.microsoft.com/office/powerpoint/2010/main" val="1932784477"/>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0042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20A823-1AED-487C-B15D-F2CC0E4452DC}"/>
              </a:ext>
            </a:extLst>
          </p:cNvPr>
          <p:cNvSpPr>
            <a:spLocks noGrp="1"/>
          </p:cNvSpPr>
          <p:nvPr>
            <p:ph type="title"/>
          </p:nvPr>
        </p:nvSpPr>
        <p:spPr/>
        <p:txBody>
          <a:bodyPr>
            <a:normAutofit/>
          </a:bodyPr>
          <a:lstStyle/>
          <a:p>
            <a:r>
              <a:rPr lang="nl-NL" dirty="0"/>
              <a:t>Deel 2: Nieuw project. </a:t>
            </a:r>
            <a:br>
              <a:rPr lang="nl-NL" dirty="0"/>
            </a:br>
            <a:r>
              <a:rPr lang="nl-NL" dirty="0"/>
              <a:t>Creativiteit bij scheikundepractica</a:t>
            </a:r>
          </a:p>
        </p:txBody>
      </p:sp>
      <p:sp>
        <p:nvSpPr>
          <p:cNvPr id="3" name="Tekstvak 2">
            <a:extLst>
              <a:ext uri="{FF2B5EF4-FFF2-40B4-BE49-F238E27FC236}">
                <a16:creationId xmlns:a16="http://schemas.microsoft.com/office/drawing/2014/main" id="{8D9CAE23-04FE-49E2-8B56-E1E626607231}"/>
              </a:ext>
            </a:extLst>
          </p:cNvPr>
          <p:cNvSpPr txBox="1"/>
          <p:nvPr/>
        </p:nvSpPr>
        <p:spPr>
          <a:xfrm>
            <a:off x="838200" y="1968560"/>
            <a:ext cx="8932702" cy="4031873"/>
          </a:xfrm>
          <a:prstGeom prst="rect">
            <a:avLst/>
          </a:prstGeom>
          <a:noFill/>
        </p:spPr>
        <p:txBody>
          <a:bodyPr wrap="none" rtlCol="0">
            <a:spAutoFit/>
          </a:bodyPr>
          <a:lstStyle/>
          <a:p>
            <a:pPr marL="285750" indent="-285750">
              <a:buFont typeface="Wingdings" panose="05000000000000000000" pitchFamily="2" charset="2"/>
              <a:buChar char="§"/>
            </a:pPr>
            <a:r>
              <a:rPr lang="nl-NL" sz="3200" dirty="0"/>
              <a:t>Literatuur. </a:t>
            </a:r>
          </a:p>
          <a:p>
            <a:pPr marL="914400" lvl="1" indent="-457200">
              <a:buFontTx/>
              <a:buChar char="-"/>
            </a:pPr>
            <a:r>
              <a:rPr lang="nl-NL" sz="3200" dirty="0"/>
              <a:t>Referenties</a:t>
            </a:r>
          </a:p>
          <a:p>
            <a:pPr lvl="1"/>
            <a:br>
              <a:rPr lang="nl-NL" sz="3200" dirty="0"/>
            </a:br>
            <a:endParaRPr lang="nl-NL" sz="3200" dirty="0"/>
          </a:p>
          <a:p>
            <a:pPr marL="285750" indent="-285750">
              <a:buFont typeface="Wingdings" panose="05000000000000000000" pitchFamily="2" charset="2"/>
              <a:buChar char="§"/>
            </a:pPr>
            <a:r>
              <a:rPr lang="nl-NL" sz="3200" dirty="0"/>
              <a:t>Inventarisatie en discussie bij deelnemers van:</a:t>
            </a:r>
          </a:p>
          <a:p>
            <a:pPr marL="742950" lvl="1" indent="-285750">
              <a:buFontTx/>
              <a:buChar char="-"/>
            </a:pPr>
            <a:r>
              <a:rPr lang="nl-NL" sz="3200" dirty="0"/>
              <a:t>wat we al doen</a:t>
            </a:r>
          </a:p>
          <a:p>
            <a:pPr marL="742950" lvl="1" indent="-285750">
              <a:buFontTx/>
              <a:buChar char="-"/>
            </a:pPr>
            <a:r>
              <a:rPr lang="nl-NL" sz="3200" dirty="0"/>
              <a:t>wat we meer zouden willen doen / ontwikkelen </a:t>
            </a:r>
          </a:p>
          <a:p>
            <a:pPr marL="742950" lvl="1" indent="-285750">
              <a:buFontTx/>
              <a:buChar char="-"/>
            </a:pPr>
            <a:r>
              <a:rPr lang="nl-NL" sz="3200" dirty="0"/>
              <a:t>wat we onderzocht zouden willen hebben </a:t>
            </a:r>
          </a:p>
        </p:txBody>
      </p:sp>
    </p:spTree>
    <p:extLst>
      <p:ext uri="{BB962C8B-B14F-4D97-AF65-F5344CB8AC3E}">
        <p14:creationId xmlns:p14="http://schemas.microsoft.com/office/powerpoint/2010/main" val="175483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B15E53-A8AA-4129-A403-04C84C122C2A}"/>
              </a:ext>
            </a:extLst>
          </p:cNvPr>
          <p:cNvSpPr>
            <a:spLocks noGrp="1"/>
          </p:cNvSpPr>
          <p:nvPr>
            <p:ph type="title"/>
          </p:nvPr>
        </p:nvSpPr>
        <p:spPr>
          <a:xfrm>
            <a:off x="257503" y="21649"/>
            <a:ext cx="6743065" cy="1325563"/>
          </a:xfrm>
        </p:spPr>
        <p:txBody>
          <a:bodyPr/>
          <a:lstStyle/>
          <a:p>
            <a:r>
              <a:rPr lang="nl-NL" dirty="0"/>
              <a:t>Creatief denken en handelen</a:t>
            </a:r>
          </a:p>
        </p:txBody>
      </p:sp>
      <p:pic>
        <p:nvPicPr>
          <p:cNvPr id="4" name="Tijdelijke aanduiding voor inhoud 3">
            <a:extLst>
              <a:ext uri="{FF2B5EF4-FFF2-40B4-BE49-F238E27FC236}">
                <a16:creationId xmlns:a16="http://schemas.microsoft.com/office/drawing/2014/main" id="{36ABEA0F-46E4-4E53-BE6E-DA9EF1D295F1}"/>
              </a:ext>
            </a:extLst>
          </p:cNvPr>
          <p:cNvPicPr>
            <a:picLocks noGrp="1" noChangeAspect="1"/>
          </p:cNvPicPr>
          <p:nvPr>
            <p:ph idx="1"/>
          </p:nvPr>
        </p:nvPicPr>
        <p:blipFill>
          <a:blip r:embed="rId2"/>
          <a:stretch>
            <a:fillRect/>
          </a:stretch>
        </p:blipFill>
        <p:spPr>
          <a:xfrm>
            <a:off x="5287152" y="2550984"/>
            <a:ext cx="2571750" cy="1533525"/>
          </a:xfrm>
          <a:prstGeom prst="rect">
            <a:avLst/>
          </a:prstGeom>
        </p:spPr>
      </p:pic>
      <p:sp>
        <p:nvSpPr>
          <p:cNvPr id="5" name="Rechthoek 4">
            <a:extLst>
              <a:ext uri="{FF2B5EF4-FFF2-40B4-BE49-F238E27FC236}">
                <a16:creationId xmlns:a16="http://schemas.microsoft.com/office/drawing/2014/main" id="{4926F303-39A4-4172-93A5-3AF6BDFB895E}"/>
              </a:ext>
            </a:extLst>
          </p:cNvPr>
          <p:cNvSpPr/>
          <p:nvPr/>
        </p:nvSpPr>
        <p:spPr>
          <a:xfrm>
            <a:off x="245564" y="5982044"/>
            <a:ext cx="9429111"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b="0" i="1" dirty="0">
                <a:solidFill>
                  <a:srgbClr val="000FA0"/>
                </a:solidFill>
                <a:effectLst/>
                <a:latin typeface="Periodico Display"/>
              </a:rPr>
              <a:t>Creatief denken en handelen is het vermogen om nieuwe en/of ongebruikelijke maar toepasbare ideeën voor bestaande vraagstukken te vinden.</a:t>
            </a:r>
            <a:endParaRPr kumimoji="0" lang="nl-NL" sz="2000" b="1" i="1"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1"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6" name="Gedachtewolkje: wolk 5">
            <a:extLst>
              <a:ext uri="{FF2B5EF4-FFF2-40B4-BE49-F238E27FC236}">
                <a16:creationId xmlns:a16="http://schemas.microsoft.com/office/drawing/2014/main" id="{C1C5BB3B-007C-42AA-948A-48BAC803A7FA}"/>
              </a:ext>
            </a:extLst>
          </p:cNvPr>
          <p:cNvSpPr/>
          <p:nvPr/>
        </p:nvSpPr>
        <p:spPr>
          <a:xfrm>
            <a:off x="6395752" y="409403"/>
            <a:ext cx="2554431" cy="194754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a:extLst>
              <a:ext uri="{FF2B5EF4-FFF2-40B4-BE49-F238E27FC236}">
                <a16:creationId xmlns:a16="http://schemas.microsoft.com/office/drawing/2014/main" id="{01C23DB9-54FC-4861-970F-107BCD7E52E7}"/>
              </a:ext>
            </a:extLst>
          </p:cNvPr>
          <p:cNvSpPr txBox="1"/>
          <p:nvPr/>
        </p:nvSpPr>
        <p:spPr>
          <a:xfrm>
            <a:off x="6691639" y="921254"/>
            <a:ext cx="17970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dirty="0">
                <a:solidFill>
                  <a:srgbClr val="000000"/>
                </a:solidFill>
                <a:effectLst/>
                <a:latin typeface="Montserrat" panose="00000500000000000000" pitchFamily="2" charset="0"/>
              </a:rPr>
              <a:t>nieuwe samenhangen kunnen zien</a:t>
            </a:r>
            <a:endPar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Gedachtewolkje: wolk 8">
            <a:extLst>
              <a:ext uri="{FF2B5EF4-FFF2-40B4-BE49-F238E27FC236}">
                <a16:creationId xmlns:a16="http://schemas.microsoft.com/office/drawing/2014/main" id="{6322CAEA-8E21-4B90-8BB1-72AA5956AD26}"/>
              </a:ext>
            </a:extLst>
          </p:cNvPr>
          <p:cNvSpPr/>
          <p:nvPr/>
        </p:nvSpPr>
        <p:spPr>
          <a:xfrm flipH="1">
            <a:off x="3773022" y="1254821"/>
            <a:ext cx="2238912" cy="1700039"/>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E88AA2B9-5080-4C49-B6FA-804148B4DF4F}"/>
              </a:ext>
            </a:extLst>
          </p:cNvPr>
          <p:cNvSpPr txBox="1"/>
          <p:nvPr/>
        </p:nvSpPr>
        <p:spPr>
          <a:xfrm>
            <a:off x="3768194" y="1796201"/>
            <a:ext cx="2866235" cy="584775"/>
          </a:xfrm>
          <a:prstGeom prst="rect">
            <a:avLst/>
          </a:prstGeom>
          <a:noFill/>
        </p:spPr>
        <p:txBody>
          <a:bodyPr wrap="square" rtlCol="0">
            <a:spAutoFit/>
          </a:bodyPr>
          <a:lstStyle/>
          <a:p>
            <a:pPr algn="l"/>
            <a:r>
              <a:rPr lang="nl-NL" sz="1400" dirty="0">
                <a:solidFill>
                  <a:srgbClr val="000000"/>
                </a:solidFill>
                <a:latin typeface="Montserrat" panose="00000500000000000000" pitchFamily="2" charset="0"/>
              </a:rPr>
              <a:t>f</a:t>
            </a:r>
            <a:r>
              <a:rPr lang="nl-NL" sz="1400" b="0" i="0" dirty="0">
                <a:solidFill>
                  <a:srgbClr val="000000"/>
                </a:solidFill>
                <a:effectLst/>
                <a:latin typeface="Montserrat" panose="00000500000000000000" pitchFamily="2" charset="0"/>
              </a:rPr>
              <a:t>outen kunnen zien als leermogelijkheden</a:t>
            </a:r>
            <a:r>
              <a:rPr lang="nl-NL" b="0" i="0" dirty="0">
                <a:solidFill>
                  <a:srgbClr val="000000"/>
                </a:solidFill>
                <a:effectLst/>
                <a:latin typeface="Montserrat" panose="00000500000000000000" pitchFamily="2" charset="0"/>
              </a:rPr>
              <a:t>;</a:t>
            </a:r>
            <a:endParaRPr lang="nl-NL" b="0" i="0" dirty="0">
              <a:solidFill>
                <a:srgbClr val="FF6B00"/>
              </a:solidFill>
              <a:effectLst/>
              <a:latin typeface="Montserrat" panose="00000500000000000000" pitchFamily="2" charset="0"/>
            </a:endParaRPr>
          </a:p>
        </p:txBody>
      </p:sp>
      <p:sp>
        <p:nvSpPr>
          <p:cNvPr id="12" name="Gedachtewolkje: wolk 11">
            <a:extLst>
              <a:ext uri="{FF2B5EF4-FFF2-40B4-BE49-F238E27FC236}">
                <a16:creationId xmlns:a16="http://schemas.microsoft.com/office/drawing/2014/main" id="{6636DDBA-A944-4EB2-A1DD-272376F3A4DD}"/>
              </a:ext>
            </a:extLst>
          </p:cNvPr>
          <p:cNvSpPr/>
          <p:nvPr/>
        </p:nvSpPr>
        <p:spPr>
          <a:xfrm rot="2075873">
            <a:off x="7501271" y="3239679"/>
            <a:ext cx="2269255" cy="177862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Gedachtewolkje: wolk 12">
            <a:extLst>
              <a:ext uri="{FF2B5EF4-FFF2-40B4-BE49-F238E27FC236}">
                <a16:creationId xmlns:a16="http://schemas.microsoft.com/office/drawing/2014/main" id="{DAFAABE7-7C8F-401F-9F9E-D900C3436655}"/>
              </a:ext>
            </a:extLst>
          </p:cNvPr>
          <p:cNvSpPr/>
          <p:nvPr/>
        </p:nvSpPr>
        <p:spPr>
          <a:xfrm rot="18485873" flipH="1">
            <a:off x="2776464" y="3167440"/>
            <a:ext cx="2414900" cy="1982383"/>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AC930374-0F1E-4DAA-92C6-9C6C6004131F}"/>
              </a:ext>
            </a:extLst>
          </p:cNvPr>
          <p:cNvSpPr txBox="1"/>
          <p:nvPr/>
        </p:nvSpPr>
        <p:spPr>
          <a:xfrm>
            <a:off x="794390" y="2216196"/>
            <a:ext cx="229982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0" i="0" dirty="0">
                <a:solidFill>
                  <a:srgbClr val="000000"/>
                </a:solidFill>
                <a:effectLst/>
                <a:latin typeface="Montserrat" panose="020B0604020202020204" pitchFamily="2" charset="0"/>
              </a:rPr>
              <a:t>een ondernemende en onderzoekende houding</a:t>
            </a: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hthoek 14">
            <a:extLst>
              <a:ext uri="{FF2B5EF4-FFF2-40B4-BE49-F238E27FC236}">
                <a16:creationId xmlns:a16="http://schemas.microsoft.com/office/drawing/2014/main" id="{A544E9D4-871F-40A9-A5A6-4F9DFB3076FC}"/>
              </a:ext>
            </a:extLst>
          </p:cNvPr>
          <p:cNvSpPr/>
          <p:nvPr/>
        </p:nvSpPr>
        <p:spPr>
          <a:xfrm>
            <a:off x="8887187" y="2005506"/>
            <a:ext cx="251042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1A1A1A"/>
                </a:solidFill>
                <a:effectLst/>
                <a:uLnTx/>
                <a:uFillTx/>
                <a:latin typeface="Arial" panose="020B0604020202020204" pitchFamily="34" charset="0"/>
                <a:ea typeface="+mn-ea"/>
                <a:cs typeface="+mn-cs"/>
              </a:rPr>
              <a:t> </a:t>
            </a:r>
            <a:r>
              <a:rPr lang="nl-NL" sz="1600" b="0" i="0" dirty="0">
                <a:solidFill>
                  <a:srgbClr val="000000"/>
                </a:solidFill>
                <a:effectLst/>
                <a:latin typeface="Montserrat" panose="00000500000000000000" pitchFamily="2" charset="0"/>
              </a:rPr>
              <a:t>het kennen en hanteren van creatieve technieken</a:t>
            </a:r>
            <a:endPar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Gedachtewolkje: wolk 15">
            <a:extLst>
              <a:ext uri="{FF2B5EF4-FFF2-40B4-BE49-F238E27FC236}">
                <a16:creationId xmlns:a16="http://schemas.microsoft.com/office/drawing/2014/main" id="{1C9CFDF1-8F03-49BE-B36E-1DE702276092}"/>
              </a:ext>
            </a:extLst>
          </p:cNvPr>
          <p:cNvSpPr/>
          <p:nvPr/>
        </p:nvSpPr>
        <p:spPr>
          <a:xfrm rot="21045311">
            <a:off x="8728769" y="1243842"/>
            <a:ext cx="2773617" cy="202698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Gedachtewolkje: wolk 16">
            <a:extLst>
              <a:ext uri="{FF2B5EF4-FFF2-40B4-BE49-F238E27FC236}">
                <a16:creationId xmlns:a16="http://schemas.microsoft.com/office/drawing/2014/main" id="{3A7460BC-DFD2-4CBB-95F8-EBEE8BAF0EFA}"/>
              </a:ext>
            </a:extLst>
          </p:cNvPr>
          <p:cNvSpPr/>
          <p:nvPr/>
        </p:nvSpPr>
        <p:spPr>
          <a:xfrm rot="21045311">
            <a:off x="522260" y="1537495"/>
            <a:ext cx="2773617" cy="202698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kstvak 17">
            <a:extLst>
              <a:ext uri="{FF2B5EF4-FFF2-40B4-BE49-F238E27FC236}">
                <a16:creationId xmlns:a16="http://schemas.microsoft.com/office/drawing/2014/main" id="{65B719E9-B4EA-46B2-9E27-CF0344605467}"/>
              </a:ext>
            </a:extLst>
          </p:cNvPr>
          <p:cNvSpPr txBox="1"/>
          <p:nvPr/>
        </p:nvSpPr>
        <p:spPr>
          <a:xfrm>
            <a:off x="2991521" y="3736765"/>
            <a:ext cx="20638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dirty="0">
                <a:solidFill>
                  <a:srgbClr val="000000"/>
                </a:solidFill>
                <a:effectLst/>
                <a:latin typeface="Montserrat" panose="00000500000000000000" pitchFamily="2" charset="0"/>
              </a:rPr>
              <a:t>het denken buiten gebaande paden</a:t>
            </a:r>
            <a:endPar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hthoek 18">
            <a:extLst>
              <a:ext uri="{FF2B5EF4-FFF2-40B4-BE49-F238E27FC236}">
                <a16:creationId xmlns:a16="http://schemas.microsoft.com/office/drawing/2014/main" id="{E726ED85-D24D-4468-8544-2079DBDAE57F}"/>
              </a:ext>
            </a:extLst>
          </p:cNvPr>
          <p:cNvSpPr/>
          <p:nvPr/>
        </p:nvSpPr>
        <p:spPr>
          <a:xfrm>
            <a:off x="8022511" y="5312443"/>
            <a:ext cx="410465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1" u="none" strike="noStrike" kern="1200" cap="none" spc="0" normalizeH="0" baseline="0" noProof="0" dirty="0">
                <a:ln>
                  <a:noFill/>
                </a:ln>
                <a:solidFill>
                  <a:prstClr val="black"/>
                </a:solidFill>
                <a:effectLst/>
                <a:uLnTx/>
                <a:uFillTx/>
                <a:latin typeface="Calibri" panose="020F0502020204030204"/>
                <a:ea typeface="+mn-ea"/>
                <a:cs typeface="+mn-cs"/>
              </a:rPr>
              <a:t>http://curriculumvandetoekomst.slo.nl/21e-eeuwse-vaardigheden</a:t>
            </a:r>
          </a:p>
        </p:txBody>
      </p:sp>
      <p:sp>
        <p:nvSpPr>
          <p:cNvPr id="20" name="Tekstvak 19">
            <a:extLst>
              <a:ext uri="{FF2B5EF4-FFF2-40B4-BE49-F238E27FC236}">
                <a16:creationId xmlns:a16="http://schemas.microsoft.com/office/drawing/2014/main" id="{8DE3BE7F-3749-466C-A5F3-D398742CA980}"/>
              </a:ext>
            </a:extLst>
          </p:cNvPr>
          <p:cNvSpPr txBox="1"/>
          <p:nvPr/>
        </p:nvSpPr>
        <p:spPr>
          <a:xfrm>
            <a:off x="7782388" y="3788440"/>
            <a:ext cx="206384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0" i="0" dirty="0">
                <a:solidFill>
                  <a:srgbClr val="000000"/>
                </a:solidFill>
                <a:effectLst/>
                <a:latin typeface="Montserrat" panose="00000500000000000000" pitchFamily="2" charset="0"/>
              </a:rPr>
              <a:t>het durven nemen van (verantwoorde) risico’s</a:t>
            </a: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385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6308D6-9C5B-45A7-B4ED-E16C6299524B}"/>
              </a:ext>
            </a:extLst>
          </p:cNvPr>
          <p:cNvSpPr>
            <a:spLocks noGrp="1"/>
          </p:cNvSpPr>
          <p:nvPr>
            <p:ph type="title"/>
          </p:nvPr>
        </p:nvSpPr>
        <p:spPr>
          <a:xfrm>
            <a:off x="635000" y="640823"/>
            <a:ext cx="3547894" cy="5583148"/>
          </a:xfrm>
        </p:spPr>
        <p:txBody>
          <a:bodyPr vert="horz" lIns="91440" tIns="45720" rIns="91440" bIns="45720" rtlCol="0" anchor="ctr">
            <a:normAutofit fontScale="90000"/>
          </a:bodyPr>
          <a:lstStyle/>
          <a:p>
            <a:r>
              <a:rPr lang="en-US" sz="3800" kern="1200" dirty="0" err="1">
                <a:solidFill>
                  <a:schemeClr val="tx1"/>
                </a:solidFill>
                <a:latin typeface="+mj-lt"/>
                <a:ea typeface="+mj-ea"/>
                <a:cs typeface="+mj-cs"/>
              </a:rPr>
              <a:t>Beschreven</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voordelen</a:t>
            </a:r>
            <a:r>
              <a:rPr lang="en-US" sz="3800" kern="1200" dirty="0">
                <a:solidFill>
                  <a:schemeClr val="tx1"/>
                </a:solidFill>
                <a:latin typeface="+mj-lt"/>
                <a:ea typeface="+mj-ea"/>
                <a:cs typeface="+mj-cs"/>
              </a:rPr>
              <a:t> van </a:t>
            </a:r>
            <a:r>
              <a:rPr lang="en-US" sz="3800" dirty="0" err="1"/>
              <a:t>creatief</a:t>
            </a:r>
            <a:r>
              <a:rPr lang="en-US" sz="3800" dirty="0"/>
              <a:t> </a:t>
            </a:r>
            <a:r>
              <a:rPr lang="en-US" sz="3800" dirty="0" err="1"/>
              <a:t>leren</a:t>
            </a:r>
            <a:r>
              <a:rPr lang="en-US" sz="3800" dirty="0"/>
              <a:t>: </a:t>
            </a:r>
            <a:r>
              <a:rPr lang="en-US" sz="3800" b="1" dirty="0" err="1">
                <a:solidFill>
                  <a:schemeClr val="accent2"/>
                </a:solidFill>
              </a:rPr>
              <a:t>onderwijsklimaat</a:t>
            </a:r>
            <a:r>
              <a:rPr lang="en-US" sz="3800" b="1" dirty="0">
                <a:solidFill>
                  <a:schemeClr val="accent2"/>
                </a:solidFill>
              </a:rPr>
              <a:t> </a:t>
            </a:r>
            <a:r>
              <a:rPr lang="en-US" sz="3800" b="1" dirty="0" err="1">
                <a:solidFill>
                  <a:schemeClr val="accent2"/>
                </a:solidFill>
              </a:rPr>
              <a:t>en</a:t>
            </a:r>
            <a:r>
              <a:rPr lang="en-US" sz="3800" b="1" dirty="0">
                <a:solidFill>
                  <a:schemeClr val="accent2"/>
                </a:solidFill>
              </a:rPr>
              <a:t> </a:t>
            </a:r>
            <a:r>
              <a:rPr lang="en-US" sz="3800" b="1" dirty="0" err="1">
                <a:solidFill>
                  <a:schemeClr val="accent2"/>
                </a:solidFill>
              </a:rPr>
              <a:t>leerproces</a:t>
            </a:r>
            <a:br>
              <a:rPr lang="en-US" sz="3800" b="1" dirty="0">
                <a:solidFill>
                  <a:schemeClr val="accent2"/>
                </a:solidFill>
              </a:rPr>
            </a:br>
            <a:br>
              <a:rPr lang="en-US" sz="3800" b="1" dirty="0">
                <a:solidFill>
                  <a:schemeClr val="accent2"/>
                </a:solidFill>
              </a:rPr>
            </a:br>
            <a:r>
              <a:rPr lang="en-US" sz="1600" dirty="0">
                <a:highlight>
                  <a:srgbClr val="FFFF00"/>
                </a:highlight>
              </a:rPr>
              <a:t>Creativity And Education: An Australian Perspective Arthur </a:t>
            </a:r>
            <a:r>
              <a:rPr lang="en-US" sz="1600" dirty="0" err="1">
                <a:highlight>
                  <a:srgbClr val="FFFF00"/>
                </a:highlight>
              </a:rPr>
              <a:t>Cropley</a:t>
            </a:r>
            <a:r>
              <a:rPr lang="en-US" sz="1600" dirty="0">
                <a:highlight>
                  <a:srgbClr val="FFFF00"/>
                </a:highlight>
              </a:rPr>
              <a:t>, 2012, </a:t>
            </a:r>
            <a:r>
              <a:rPr lang="en-US" sz="1300" dirty="0">
                <a:highlight>
                  <a:srgbClr val="FFFF00"/>
                </a:highlight>
              </a:rPr>
              <a:t>THE INTERNATIONAL JOURNAL OF CREATIVITY &amp; PROBLEM SOLVING.</a:t>
            </a:r>
            <a:br>
              <a:rPr lang="en-US" sz="3800" b="1" dirty="0">
                <a:solidFill>
                  <a:schemeClr val="accent2"/>
                </a:solidFill>
              </a:rPr>
            </a:br>
            <a:br>
              <a:rPr lang="en-US" sz="3800" b="1" dirty="0">
                <a:solidFill>
                  <a:schemeClr val="accent2"/>
                </a:solidFill>
              </a:rPr>
            </a:br>
            <a:br>
              <a:rPr lang="en-US" sz="3800" b="1" dirty="0">
                <a:solidFill>
                  <a:schemeClr val="accent2"/>
                </a:solidFill>
              </a:rPr>
            </a:br>
            <a:br>
              <a:rPr lang="en-US" sz="3800" kern="1200" dirty="0">
                <a:solidFill>
                  <a:schemeClr val="tx1"/>
                </a:solidFill>
                <a:latin typeface="+mj-lt"/>
                <a:ea typeface="+mj-ea"/>
                <a:cs typeface="+mj-cs"/>
              </a:rPr>
            </a:br>
            <a:endParaRPr lang="en-US" sz="3800" kern="1200" dirty="0">
              <a:solidFill>
                <a:schemeClr val="tx1"/>
              </a:solidFill>
              <a:latin typeface="+mj-lt"/>
              <a:ea typeface="+mj-ea"/>
              <a:cs typeface="+mj-cs"/>
            </a:endParaRPr>
          </a:p>
        </p:txBody>
      </p:sp>
      <p:graphicFrame>
        <p:nvGraphicFramePr>
          <p:cNvPr id="6" name="Tekstvak 3">
            <a:extLst>
              <a:ext uri="{FF2B5EF4-FFF2-40B4-BE49-F238E27FC236}">
                <a16:creationId xmlns:a16="http://schemas.microsoft.com/office/drawing/2014/main" id="{0695ACC7-385A-4ADF-9831-B77702EC030B}"/>
              </a:ext>
            </a:extLst>
          </p:cNvPr>
          <p:cNvGraphicFramePr/>
          <p:nvPr>
            <p:extLst>
              <p:ext uri="{D42A27DB-BD31-4B8C-83A1-F6EECF244321}">
                <p14:modId xmlns:p14="http://schemas.microsoft.com/office/powerpoint/2010/main" val="24357800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6968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26308D6-9C5B-45A7-B4ED-E16C6299524B}"/>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3800" kern="1200" dirty="0" err="1">
                <a:solidFill>
                  <a:schemeClr val="tx1"/>
                </a:solidFill>
                <a:latin typeface="+mj-lt"/>
                <a:ea typeface="+mj-ea"/>
                <a:cs typeface="+mj-cs"/>
              </a:rPr>
              <a:t>Beschreven</a:t>
            </a:r>
            <a:r>
              <a:rPr lang="en-US" sz="3800" kern="1200" dirty="0">
                <a:solidFill>
                  <a:schemeClr val="tx1"/>
                </a:solidFill>
                <a:latin typeface="+mj-lt"/>
                <a:ea typeface="+mj-ea"/>
                <a:cs typeface="+mj-cs"/>
              </a:rPr>
              <a:t> </a:t>
            </a:r>
            <a:r>
              <a:rPr lang="en-US" sz="3800" dirty="0" err="1"/>
              <a:t>v</a:t>
            </a:r>
            <a:r>
              <a:rPr lang="en-US" sz="3800" kern="1200" dirty="0" err="1">
                <a:solidFill>
                  <a:schemeClr val="tx1"/>
                </a:solidFill>
                <a:latin typeface="+mj-lt"/>
                <a:ea typeface="+mj-ea"/>
                <a:cs typeface="+mj-cs"/>
              </a:rPr>
              <a:t>oordelen</a:t>
            </a:r>
            <a:r>
              <a:rPr lang="en-US" sz="3800" kern="1200" dirty="0">
                <a:solidFill>
                  <a:schemeClr val="tx1"/>
                </a:solidFill>
                <a:latin typeface="+mj-lt"/>
                <a:ea typeface="+mj-ea"/>
                <a:cs typeface="+mj-cs"/>
              </a:rPr>
              <a:t> van </a:t>
            </a:r>
            <a:r>
              <a:rPr lang="en-US" sz="3800" kern="1200" dirty="0" err="1">
                <a:solidFill>
                  <a:schemeClr val="tx1"/>
                </a:solidFill>
                <a:latin typeface="+mj-lt"/>
                <a:ea typeface="+mj-ea"/>
                <a:cs typeface="+mj-cs"/>
              </a:rPr>
              <a:t>creatief</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leren</a:t>
            </a:r>
            <a:r>
              <a:rPr lang="en-US" sz="3800" dirty="0"/>
              <a:t>: </a:t>
            </a:r>
            <a:r>
              <a:rPr lang="en-US" sz="3800" b="1" kern="1200" dirty="0" err="1">
                <a:solidFill>
                  <a:schemeClr val="accent2"/>
                </a:solidFill>
                <a:latin typeface="+mj-lt"/>
                <a:ea typeface="+mj-ea"/>
                <a:cs typeface="+mj-cs"/>
              </a:rPr>
              <a:t>cognitieve</a:t>
            </a:r>
            <a:r>
              <a:rPr lang="en-US" sz="3800" b="1" kern="1200" dirty="0">
                <a:solidFill>
                  <a:schemeClr val="accent2"/>
                </a:solidFill>
                <a:latin typeface="+mj-lt"/>
                <a:ea typeface="+mj-ea"/>
                <a:cs typeface="+mj-cs"/>
              </a:rPr>
              <a:t> </a:t>
            </a:r>
            <a:r>
              <a:rPr lang="en-US" sz="3800" b="1" kern="1200" dirty="0" err="1">
                <a:solidFill>
                  <a:schemeClr val="accent2"/>
                </a:solidFill>
                <a:latin typeface="+mj-lt"/>
                <a:ea typeface="+mj-ea"/>
                <a:cs typeface="+mj-cs"/>
              </a:rPr>
              <a:t>vaardigheden</a:t>
            </a:r>
            <a:br>
              <a:rPr lang="en-US" sz="3800" kern="1200" dirty="0">
                <a:solidFill>
                  <a:schemeClr val="tx1"/>
                </a:solidFill>
                <a:latin typeface="+mj-lt"/>
                <a:ea typeface="+mj-ea"/>
                <a:cs typeface="+mj-cs"/>
              </a:rPr>
            </a:br>
            <a:endParaRPr lang="en-US" sz="38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ekstvak 3">
            <a:extLst>
              <a:ext uri="{FF2B5EF4-FFF2-40B4-BE49-F238E27FC236}">
                <a16:creationId xmlns:a16="http://schemas.microsoft.com/office/drawing/2014/main" id="{0695ACC7-385A-4ADF-9831-B77702EC030B}"/>
              </a:ext>
            </a:extLst>
          </p:cNvPr>
          <p:cNvGraphicFramePr/>
          <p:nvPr>
            <p:extLst>
              <p:ext uri="{D42A27DB-BD31-4B8C-83A1-F6EECF244321}">
                <p14:modId xmlns:p14="http://schemas.microsoft.com/office/powerpoint/2010/main" val="365234491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3173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26308D6-9C5B-45A7-B4ED-E16C6299524B}"/>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3800" kern="1200" dirty="0" err="1">
                <a:solidFill>
                  <a:schemeClr val="tx1"/>
                </a:solidFill>
                <a:latin typeface="+mj-lt"/>
                <a:ea typeface="+mj-ea"/>
                <a:cs typeface="+mj-cs"/>
              </a:rPr>
              <a:t>Beschreven</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voordelen</a:t>
            </a:r>
            <a:r>
              <a:rPr lang="en-US" sz="3800" kern="1200" dirty="0">
                <a:solidFill>
                  <a:schemeClr val="tx1"/>
                </a:solidFill>
                <a:latin typeface="+mj-lt"/>
                <a:ea typeface="+mj-ea"/>
                <a:cs typeface="+mj-cs"/>
              </a:rPr>
              <a:t> van </a:t>
            </a:r>
            <a:r>
              <a:rPr lang="en-US" sz="3800" kern="1200" dirty="0" err="1">
                <a:solidFill>
                  <a:schemeClr val="tx1"/>
                </a:solidFill>
                <a:latin typeface="+mj-lt"/>
                <a:ea typeface="+mj-ea"/>
                <a:cs typeface="+mj-cs"/>
              </a:rPr>
              <a:t>creatief</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leren</a:t>
            </a:r>
            <a:r>
              <a:rPr lang="en-US" sz="3800" kern="1200" dirty="0">
                <a:solidFill>
                  <a:schemeClr val="tx1"/>
                </a:solidFill>
                <a:latin typeface="+mj-lt"/>
                <a:ea typeface="+mj-ea"/>
                <a:cs typeface="+mj-cs"/>
              </a:rPr>
              <a:t>: </a:t>
            </a:r>
            <a:r>
              <a:rPr lang="en-US" sz="3800" b="1" kern="1200" dirty="0" err="1">
                <a:solidFill>
                  <a:schemeClr val="accent2"/>
                </a:solidFill>
                <a:latin typeface="+mj-lt"/>
                <a:ea typeface="+mj-ea"/>
                <a:cs typeface="+mj-cs"/>
              </a:rPr>
              <a:t>motivatie</a:t>
            </a:r>
            <a:r>
              <a:rPr lang="en-US" sz="3800" b="1" kern="1200" dirty="0">
                <a:solidFill>
                  <a:schemeClr val="accent2"/>
                </a:solidFill>
                <a:latin typeface="+mj-lt"/>
                <a:ea typeface="+mj-ea"/>
                <a:cs typeface="+mj-cs"/>
              </a:rPr>
              <a:t> </a:t>
            </a:r>
            <a:r>
              <a:rPr lang="en-US" sz="3800" b="1" kern="1200" dirty="0" err="1">
                <a:solidFill>
                  <a:schemeClr val="accent2"/>
                </a:solidFill>
                <a:latin typeface="+mj-lt"/>
                <a:ea typeface="+mj-ea"/>
                <a:cs typeface="+mj-cs"/>
              </a:rPr>
              <a:t>en</a:t>
            </a:r>
            <a:r>
              <a:rPr lang="en-US" sz="3800" b="1" kern="1200" dirty="0">
                <a:solidFill>
                  <a:schemeClr val="accent2"/>
                </a:solidFill>
                <a:latin typeface="+mj-lt"/>
                <a:ea typeface="+mj-ea"/>
                <a:cs typeface="+mj-cs"/>
              </a:rPr>
              <a:t> </a:t>
            </a:r>
            <a:r>
              <a:rPr lang="en-US" sz="3800" b="1" kern="1200" dirty="0" err="1">
                <a:solidFill>
                  <a:schemeClr val="accent2"/>
                </a:solidFill>
                <a:latin typeface="+mj-lt"/>
                <a:ea typeface="+mj-ea"/>
                <a:cs typeface="+mj-cs"/>
              </a:rPr>
              <a:t>zelfvertrouwen</a:t>
            </a:r>
            <a:br>
              <a:rPr lang="en-US" sz="3800" kern="1200" dirty="0">
                <a:solidFill>
                  <a:schemeClr val="tx1"/>
                </a:solidFill>
                <a:latin typeface="+mj-lt"/>
                <a:ea typeface="+mj-ea"/>
                <a:cs typeface="+mj-cs"/>
              </a:rPr>
            </a:br>
            <a:endParaRPr lang="en-US" sz="38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kstvak 3">
            <a:extLst>
              <a:ext uri="{FF2B5EF4-FFF2-40B4-BE49-F238E27FC236}">
                <a16:creationId xmlns:a16="http://schemas.microsoft.com/office/drawing/2014/main" id="{0695ACC7-385A-4ADF-9831-B77702EC030B}"/>
              </a:ext>
            </a:extLst>
          </p:cNvPr>
          <p:cNvGraphicFramePr/>
          <p:nvPr>
            <p:extLst>
              <p:ext uri="{D42A27DB-BD31-4B8C-83A1-F6EECF244321}">
                <p14:modId xmlns:p14="http://schemas.microsoft.com/office/powerpoint/2010/main" val="271627858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0451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01D264EB-C848-4960-BF3B-5E2672781EBD}"/>
              </a:ext>
            </a:extLst>
          </p:cNvPr>
          <p:cNvSpPr>
            <a:spLocks noGrp="1"/>
          </p:cNvSpPr>
          <p:nvPr>
            <p:ph type="title"/>
          </p:nvPr>
        </p:nvSpPr>
        <p:spPr>
          <a:xfrm>
            <a:off x="524740" y="620392"/>
            <a:ext cx="4056987" cy="5504688"/>
          </a:xfrm>
        </p:spPr>
        <p:txBody>
          <a:bodyPr vert="horz" lIns="91440" tIns="45720" rIns="91440" bIns="45720" rtlCol="0" anchor="ctr">
            <a:normAutofit/>
          </a:bodyPr>
          <a:lstStyle/>
          <a:p>
            <a:pPr marL="457200" indent="-457200"/>
            <a:r>
              <a:rPr lang="en-US" sz="2900" kern="1200" dirty="0">
                <a:solidFill>
                  <a:schemeClr val="bg1"/>
                </a:solidFill>
                <a:latin typeface="+mj-lt"/>
                <a:ea typeface="+mj-ea"/>
                <a:cs typeface="+mj-cs"/>
              </a:rPr>
              <a:t>Risico’s (</a:t>
            </a:r>
            <a:r>
              <a:rPr lang="en-US" sz="2900" kern="1200" dirty="0" err="1">
                <a:solidFill>
                  <a:schemeClr val="bg1"/>
                </a:solidFill>
                <a:latin typeface="+mj-lt"/>
                <a:ea typeface="+mj-ea"/>
                <a:cs typeface="+mj-cs"/>
              </a:rPr>
              <a:t>creatieve</a:t>
            </a:r>
            <a:r>
              <a:rPr lang="en-US" sz="2900" kern="1200" dirty="0">
                <a:solidFill>
                  <a:schemeClr val="bg1"/>
                </a:solidFill>
                <a:latin typeface="+mj-lt"/>
                <a:ea typeface="+mj-ea"/>
                <a:cs typeface="+mj-cs"/>
              </a:rPr>
              <a:t>) </a:t>
            </a:r>
            <a:r>
              <a:rPr lang="en-US" sz="2900" kern="1200" dirty="0" err="1">
                <a:solidFill>
                  <a:schemeClr val="bg1"/>
                </a:solidFill>
                <a:latin typeface="+mj-lt"/>
                <a:ea typeface="+mj-ea"/>
                <a:cs typeface="+mj-cs"/>
              </a:rPr>
              <a:t>ontwerpopdrachten</a:t>
            </a:r>
            <a:r>
              <a:rPr lang="en-US" sz="2900" kern="1200" dirty="0">
                <a:solidFill>
                  <a:schemeClr val="bg1"/>
                </a:solidFill>
                <a:latin typeface="+mj-lt"/>
                <a:ea typeface="+mj-ea"/>
                <a:cs typeface="+mj-cs"/>
              </a:rPr>
              <a:t>: </a:t>
            </a:r>
            <a:br>
              <a:rPr lang="en-US" sz="2900" kern="1200" dirty="0">
                <a:solidFill>
                  <a:schemeClr val="bg1"/>
                </a:solidFill>
                <a:latin typeface="+mj-lt"/>
                <a:ea typeface="+mj-ea"/>
                <a:cs typeface="+mj-cs"/>
              </a:rPr>
            </a:br>
            <a:br>
              <a:rPr lang="en-US" sz="2900" kern="1200" dirty="0">
                <a:solidFill>
                  <a:schemeClr val="bg1"/>
                </a:solidFill>
                <a:latin typeface="+mj-lt"/>
                <a:ea typeface="+mj-ea"/>
                <a:cs typeface="+mj-cs"/>
              </a:rPr>
            </a:br>
            <a:r>
              <a:rPr lang="en-US" sz="2900" kern="1200" dirty="0">
                <a:solidFill>
                  <a:schemeClr val="bg1"/>
                </a:solidFill>
                <a:latin typeface="+mj-lt"/>
                <a:ea typeface="+mj-ea"/>
                <a:cs typeface="+mj-cs"/>
              </a:rPr>
              <a:t>- </a:t>
            </a:r>
            <a:r>
              <a:rPr lang="en-US" sz="2900" kern="1200" dirty="0" err="1">
                <a:solidFill>
                  <a:schemeClr val="bg1"/>
                </a:solidFill>
                <a:latin typeface="+mj-lt"/>
                <a:ea typeface="+mj-ea"/>
                <a:cs typeface="+mj-cs"/>
              </a:rPr>
              <a:t>Ontwerpfixatie</a:t>
            </a:r>
            <a:br>
              <a:rPr lang="en-US" sz="2900" kern="1200" dirty="0">
                <a:solidFill>
                  <a:schemeClr val="bg1"/>
                </a:solidFill>
                <a:latin typeface="+mj-lt"/>
                <a:ea typeface="+mj-ea"/>
                <a:cs typeface="+mj-cs"/>
              </a:rPr>
            </a:br>
            <a:r>
              <a:rPr lang="en-US" sz="2900" kern="1200" dirty="0">
                <a:solidFill>
                  <a:schemeClr val="bg1"/>
                </a:solidFill>
                <a:latin typeface="+mj-lt"/>
                <a:ea typeface="+mj-ea"/>
                <a:cs typeface="+mj-cs"/>
              </a:rPr>
              <a:t>- </a:t>
            </a:r>
            <a:r>
              <a:rPr lang="en-US" sz="2900" kern="1200" dirty="0" err="1">
                <a:solidFill>
                  <a:schemeClr val="bg1"/>
                </a:solidFill>
                <a:latin typeface="+mj-lt"/>
                <a:ea typeface="+mj-ea"/>
                <a:cs typeface="+mj-cs"/>
              </a:rPr>
              <a:t>Conceptfixatie</a:t>
            </a:r>
            <a:br>
              <a:rPr lang="en-US" sz="2900" kern="1200" dirty="0">
                <a:solidFill>
                  <a:schemeClr val="bg1"/>
                </a:solidFill>
                <a:latin typeface="+mj-lt"/>
                <a:ea typeface="+mj-ea"/>
                <a:cs typeface="+mj-cs"/>
              </a:rPr>
            </a:br>
            <a:r>
              <a:rPr lang="en-US" sz="2900" kern="1200" dirty="0">
                <a:solidFill>
                  <a:schemeClr val="bg1"/>
                </a:solidFill>
                <a:latin typeface="+mj-lt"/>
                <a:ea typeface="+mj-ea"/>
                <a:cs typeface="+mj-cs"/>
              </a:rPr>
              <a:t>- </a:t>
            </a:r>
            <a:r>
              <a:rPr lang="en-US" sz="2900" kern="1200" dirty="0" err="1">
                <a:solidFill>
                  <a:schemeClr val="bg1"/>
                </a:solidFill>
                <a:latin typeface="+mj-lt"/>
                <a:ea typeface="+mj-ea"/>
                <a:cs typeface="+mj-cs"/>
              </a:rPr>
              <a:t>Fixatie</a:t>
            </a:r>
            <a:r>
              <a:rPr lang="en-US" sz="2900" kern="1200" dirty="0">
                <a:solidFill>
                  <a:schemeClr val="bg1"/>
                </a:solidFill>
                <a:latin typeface="+mj-lt"/>
                <a:ea typeface="+mj-ea"/>
                <a:cs typeface="+mj-cs"/>
              </a:rPr>
              <a:t> op </a:t>
            </a:r>
            <a:r>
              <a:rPr lang="en-US" sz="2900" kern="1200" dirty="0" err="1">
                <a:solidFill>
                  <a:schemeClr val="bg1"/>
                </a:solidFill>
                <a:latin typeface="+mj-lt"/>
                <a:ea typeface="+mj-ea"/>
                <a:cs typeface="+mj-cs"/>
              </a:rPr>
              <a:t>creatief</a:t>
            </a:r>
            <a:r>
              <a:rPr lang="en-US" sz="2900" kern="1200" dirty="0">
                <a:solidFill>
                  <a:schemeClr val="bg1"/>
                </a:solidFill>
                <a:latin typeface="+mj-lt"/>
                <a:ea typeface="+mj-ea"/>
                <a:cs typeface="+mj-cs"/>
              </a:rPr>
              <a:t> </a:t>
            </a:r>
            <a:r>
              <a:rPr lang="en-US" sz="2900" kern="1200" dirty="0" err="1">
                <a:solidFill>
                  <a:schemeClr val="bg1"/>
                </a:solidFill>
                <a:latin typeface="+mj-lt"/>
                <a:ea typeface="+mj-ea"/>
                <a:cs typeface="+mj-cs"/>
              </a:rPr>
              <a:t>zijn</a:t>
            </a:r>
            <a:endParaRPr lang="en-US" sz="2900" kern="1200" dirty="0">
              <a:solidFill>
                <a:schemeClr val="bg1"/>
              </a:solidFill>
              <a:latin typeface="+mj-lt"/>
              <a:ea typeface="+mj-ea"/>
              <a:cs typeface="+mj-cs"/>
            </a:endParaRPr>
          </a:p>
        </p:txBody>
      </p:sp>
      <p:graphicFrame>
        <p:nvGraphicFramePr>
          <p:cNvPr id="16" name="Tekstvak 2">
            <a:extLst>
              <a:ext uri="{FF2B5EF4-FFF2-40B4-BE49-F238E27FC236}">
                <a16:creationId xmlns:a16="http://schemas.microsoft.com/office/drawing/2014/main" id="{9104A417-FF05-443D-AC21-A07B16137E1E}"/>
              </a:ext>
            </a:extLst>
          </p:cNvPr>
          <p:cNvGraphicFramePr/>
          <p:nvPr>
            <p:extLst>
              <p:ext uri="{D42A27DB-BD31-4B8C-83A1-F6EECF244321}">
                <p14:modId xmlns:p14="http://schemas.microsoft.com/office/powerpoint/2010/main" val="104912162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kstvak 5">
            <a:extLst>
              <a:ext uri="{FF2B5EF4-FFF2-40B4-BE49-F238E27FC236}">
                <a16:creationId xmlns:a16="http://schemas.microsoft.com/office/drawing/2014/main" id="{4EF11F06-757B-4911-AB47-602FAE3332A9}"/>
              </a:ext>
            </a:extLst>
          </p:cNvPr>
          <p:cNvSpPr txBox="1"/>
          <p:nvPr/>
        </p:nvSpPr>
        <p:spPr>
          <a:xfrm>
            <a:off x="5468389" y="6237608"/>
            <a:ext cx="5467138" cy="369332"/>
          </a:xfrm>
          <a:prstGeom prst="rect">
            <a:avLst/>
          </a:prstGeom>
          <a:noFill/>
        </p:spPr>
        <p:txBody>
          <a:bodyPr wrap="none" rtlCol="0">
            <a:spAutoFit/>
          </a:bodyPr>
          <a:lstStyle/>
          <a:p>
            <a:r>
              <a:rPr lang="nl-NL" sz="1800" dirty="0"/>
              <a:t>Is het mogelijk tegelijkertijd creatief en gefixeerd te zijn?</a:t>
            </a:r>
            <a:endParaRPr lang="nl-NL" dirty="0"/>
          </a:p>
        </p:txBody>
      </p:sp>
    </p:spTree>
    <p:extLst>
      <p:ext uri="{BB962C8B-B14F-4D97-AF65-F5344CB8AC3E}">
        <p14:creationId xmlns:p14="http://schemas.microsoft.com/office/powerpoint/2010/main" val="2980272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AE10FE-1B21-4470-A7E1-5F1520177C6F}"/>
              </a:ext>
            </a:extLst>
          </p:cNvPr>
          <p:cNvSpPr>
            <a:spLocks noGrp="1"/>
          </p:cNvSpPr>
          <p:nvPr>
            <p:ph type="title"/>
          </p:nvPr>
        </p:nvSpPr>
        <p:spPr>
          <a:xfrm>
            <a:off x="767178" y="134306"/>
            <a:ext cx="10782670" cy="1325563"/>
          </a:xfrm>
        </p:spPr>
        <p:txBody>
          <a:bodyPr>
            <a:noAutofit/>
          </a:bodyPr>
          <a:lstStyle/>
          <a:p>
            <a:r>
              <a:rPr lang="nl-NL" sz="2400" dirty="0"/>
              <a:t>Is het mogelijk tegelijkertijd creatief en gefixeerd te zijn? </a:t>
            </a:r>
            <a:br>
              <a:rPr lang="nl-NL" sz="2400" dirty="0"/>
            </a:br>
            <a:r>
              <a:rPr lang="nl-NL" sz="2400" dirty="0"/>
              <a:t>Creatief denken wordt gekenmerkt door afwisselend divergent en convergent denken.</a:t>
            </a:r>
          </a:p>
        </p:txBody>
      </p:sp>
      <p:pic>
        <p:nvPicPr>
          <p:cNvPr id="3" name="Afbeelding 2">
            <a:extLst>
              <a:ext uri="{FF2B5EF4-FFF2-40B4-BE49-F238E27FC236}">
                <a16:creationId xmlns:a16="http://schemas.microsoft.com/office/drawing/2014/main" id="{D7320FF9-A58D-4960-A1BA-AAD4BB90C5C3}"/>
              </a:ext>
            </a:extLst>
          </p:cNvPr>
          <p:cNvPicPr>
            <a:picLocks noChangeAspect="1"/>
          </p:cNvPicPr>
          <p:nvPr/>
        </p:nvPicPr>
        <p:blipFill>
          <a:blip r:embed="rId2"/>
          <a:stretch>
            <a:fillRect/>
          </a:stretch>
        </p:blipFill>
        <p:spPr>
          <a:xfrm>
            <a:off x="1440748" y="1774094"/>
            <a:ext cx="8722330" cy="4718781"/>
          </a:xfrm>
          <a:prstGeom prst="rect">
            <a:avLst/>
          </a:prstGeom>
        </p:spPr>
      </p:pic>
      <p:sp>
        <p:nvSpPr>
          <p:cNvPr id="5" name="Tekstvak 4">
            <a:extLst>
              <a:ext uri="{FF2B5EF4-FFF2-40B4-BE49-F238E27FC236}">
                <a16:creationId xmlns:a16="http://schemas.microsoft.com/office/drawing/2014/main" id="{E40386E6-3425-404C-8D5B-A26FF71116A1}"/>
              </a:ext>
            </a:extLst>
          </p:cNvPr>
          <p:cNvSpPr txBox="1"/>
          <p:nvPr/>
        </p:nvSpPr>
        <p:spPr>
          <a:xfrm>
            <a:off x="7206600" y="5938908"/>
            <a:ext cx="6094378" cy="646331"/>
          </a:xfrm>
          <a:prstGeom prst="rect">
            <a:avLst/>
          </a:prstGeom>
          <a:noFill/>
        </p:spPr>
        <p:txBody>
          <a:bodyPr wrap="square">
            <a:spAutoFit/>
          </a:bodyPr>
          <a:lstStyle/>
          <a:p>
            <a:r>
              <a:rPr lang="nl-NL" dirty="0">
                <a:hlinkClick r:id="rId3"/>
              </a:rPr>
              <a:t>https://divergentthinking.design/about-1</a:t>
            </a:r>
            <a:endParaRPr lang="nl-NL" dirty="0"/>
          </a:p>
          <a:p>
            <a:pPr algn="l" fontAlgn="ctr"/>
            <a:r>
              <a:rPr lang="nl-NL" b="1" i="0" dirty="0">
                <a:effectLst/>
                <a:latin typeface="-apple-system"/>
              </a:rPr>
              <a:t>Philipp Engel </a:t>
            </a:r>
          </a:p>
        </p:txBody>
      </p:sp>
    </p:spTree>
    <p:extLst>
      <p:ext uri="{BB962C8B-B14F-4D97-AF65-F5344CB8AC3E}">
        <p14:creationId xmlns:p14="http://schemas.microsoft.com/office/powerpoint/2010/main" val="3268653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1D264EB-C848-4960-BF3B-5E2672781EBD}"/>
              </a:ext>
            </a:extLst>
          </p:cNvPr>
          <p:cNvSpPr>
            <a:spLocks noGrp="1"/>
          </p:cNvSpPr>
          <p:nvPr>
            <p:ph type="title"/>
          </p:nvPr>
        </p:nvSpPr>
        <p:spPr>
          <a:xfrm>
            <a:off x="838200" y="557189"/>
            <a:ext cx="3607340" cy="5567891"/>
          </a:xfrm>
        </p:spPr>
        <p:txBody>
          <a:bodyPr vert="horz" lIns="91440" tIns="45720" rIns="91440" bIns="45720" rtlCol="0" anchor="ctr">
            <a:normAutofit/>
          </a:bodyPr>
          <a:lstStyle/>
          <a:p>
            <a:pPr indent="-457200"/>
            <a:br>
              <a:rPr lang="en-US" sz="3600" kern="1200" dirty="0">
                <a:solidFill>
                  <a:schemeClr val="tx1"/>
                </a:solidFill>
                <a:latin typeface="+mj-lt"/>
                <a:ea typeface="+mj-ea"/>
                <a:cs typeface="+mj-cs"/>
              </a:rPr>
            </a:br>
            <a:r>
              <a:rPr lang="en-US" sz="3200" kern="1200" dirty="0" err="1">
                <a:solidFill>
                  <a:schemeClr val="tx1"/>
                </a:solidFill>
                <a:latin typeface="+mj-lt"/>
                <a:ea typeface="+mj-ea"/>
                <a:cs typeface="+mj-cs"/>
              </a:rPr>
              <a:t>Creativiteit</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bij</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ontwerpers</a:t>
            </a:r>
            <a:r>
              <a:rPr lang="en-US" sz="3200" kern="1200" dirty="0">
                <a:solidFill>
                  <a:schemeClr val="tx1"/>
                </a:solidFill>
                <a:latin typeface="+mj-lt"/>
                <a:ea typeface="+mj-ea"/>
                <a:cs typeface="+mj-cs"/>
              </a:rPr>
              <a:t>: </a:t>
            </a:r>
            <a:br>
              <a:rPr lang="en-US" sz="3200" kern="1200" dirty="0">
                <a:solidFill>
                  <a:schemeClr val="tx1"/>
                </a:solidFill>
                <a:latin typeface="+mj-lt"/>
                <a:ea typeface="+mj-ea"/>
                <a:cs typeface="+mj-cs"/>
              </a:rPr>
            </a:br>
            <a:br>
              <a:rPr lang="en-US" sz="3200" kern="1200" dirty="0">
                <a:solidFill>
                  <a:schemeClr val="tx1"/>
                </a:solidFill>
                <a:latin typeface="+mj-lt"/>
                <a:ea typeface="+mj-ea"/>
                <a:cs typeface="+mj-cs"/>
              </a:rPr>
            </a:br>
            <a:r>
              <a:rPr lang="en-US" sz="3200" kern="1200" dirty="0" err="1">
                <a:solidFill>
                  <a:schemeClr val="tx1"/>
                </a:solidFill>
                <a:latin typeface="+mj-lt"/>
                <a:ea typeface="+mj-ea"/>
                <a:cs typeface="+mj-cs"/>
              </a:rPr>
              <a:t>Welke</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factoren</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zijn</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zoal</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aan</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onderzoek</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onderworpen</a:t>
            </a:r>
            <a:r>
              <a:rPr lang="en-US" sz="3200" dirty="0"/>
              <a:t>? </a:t>
            </a:r>
            <a:br>
              <a:rPr lang="en-US" sz="3600" kern="1200" dirty="0">
                <a:solidFill>
                  <a:schemeClr val="tx1"/>
                </a:solidFill>
                <a:latin typeface="+mj-lt"/>
                <a:ea typeface="+mj-ea"/>
                <a:cs typeface="+mj-cs"/>
              </a:rPr>
            </a:br>
            <a:br>
              <a:rPr lang="en-US" sz="3600"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graphicFrame>
        <p:nvGraphicFramePr>
          <p:cNvPr id="16" name="Tekstvak 2">
            <a:extLst>
              <a:ext uri="{FF2B5EF4-FFF2-40B4-BE49-F238E27FC236}">
                <a16:creationId xmlns:a16="http://schemas.microsoft.com/office/drawing/2014/main" id="{9104A417-FF05-443D-AC21-A07B16137E1E}"/>
              </a:ext>
            </a:extLst>
          </p:cNvPr>
          <p:cNvGraphicFramePr/>
          <p:nvPr>
            <p:extLst>
              <p:ext uri="{D42A27DB-BD31-4B8C-83A1-F6EECF244321}">
                <p14:modId xmlns:p14="http://schemas.microsoft.com/office/powerpoint/2010/main" val="2392058656"/>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4512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10CD2B-E0BB-4BAE-A092-21E0BD6F0247}"/>
              </a:ext>
            </a:extLst>
          </p:cNvPr>
          <p:cNvSpPr>
            <a:spLocks noGrp="1"/>
          </p:cNvSpPr>
          <p:nvPr>
            <p:ph type="title"/>
          </p:nvPr>
        </p:nvSpPr>
        <p:spPr>
          <a:xfrm>
            <a:off x="705775" y="-87636"/>
            <a:ext cx="10515600" cy="1325563"/>
          </a:xfrm>
        </p:spPr>
        <p:txBody>
          <a:bodyPr>
            <a:normAutofit/>
          </a:bodyPr>
          <a:lstStyle/>
          <a:p>
            <a:r>
              <a:rPr lang="nl-NL" sz="3200" dirty="0"/>
              <a:t>Wat maakt het allemaal uit?</a:t>
            </a:r>
          </a:p>
        </p:txBody>
      </p:sp>
      <p:graphicFrame>
        <p:nvGraphicFramePr>
          <p:cNvPr id="4" name="Diagram 3">
            <a:extLst>
              <a:ext uri="{FF2B5EF4-FFF2-40B4-BE49-F238E27FC236}">
                <a16:creationId xmlns:a16="http://schemas.microsoft.com/office/drawing/2014/main" id="{A94380EF-1F04-4222-8EF0-F140164AA72C}"/>
              </a:ext>
            </a:extLst>
          </p:cNvPr>
          <p:cNvGraphicFramePr/>
          <p:nvPr>
            <p:extLst>
              <p:ext uri="{D42A27DB-BD31-4B8C-83A1-F6EECF244321}">
                <p14:modId xmlns:p14="http://schemas.microsoft.com/office/powerpoint/2010/main" val="2194801591"/>
              </p:ext>
            </p:extLst>
          </p:nvPr>
        </p:nvGraphicFramePr>
        <p:xfrm>
          <a:off x="336365" y="1056444"/>
          <a:ext cx="11149860" cy="5934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9915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61805B2-2DC4-4134-90DE-75A0447903B2}"/>
              </a:ext>
            </a:extLst>
          </p:cNvPr>
          <p:cNvPicPr>
            <a:picLocks noChangeAspect="1"/>
          </p:cNvPicPr>
          <p:nvPr/>
        </p:nvPicPr>
        <p:blipFill>
          <a:blip r:embed="rId2"/>
          <a:stretch>
            <a:fillRect/>
          </a:stretch>
        </p:blipFill>
        <p:spPr>
          <a:xfrm>
            <a:off x="376660" y="-142043"/>
            <a:ext cx="10951248" cy="6806047"/>
          </a:xfrm>
          <a:prstGeom prst="rect">
            <a:avLst/>
          </a:prstGeom>
        </p:spPr>
      </p:pic>
    </p:spTree>
    <p:extLst>
      <p:ext uri="{BB962C8B-B14F-4D97-AF65-F5344CB8AC3E}">
        <p14:creationId xmlns:p14="http://schemas.microsoft.com/office/powerpoint/2010/main" val="3913738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30460EC5-4B77-41AB-A7F6-6C60C6CB7AAA}"/>
              </a:ext>
            </a:extLst>
          </p:cNvPr>
          <p:cNvPicPr>
            <a:picLocks noChangeAspect="1"/>
          </p:cNvPicPr>
          <p:nvPr/>
        </p:nvPicPr>
        <p:blipFill rotWithShape="1">
          <a:blip r:embed="rId2"/>
          <a:srcRect l="8711" t="11433" r="34273" b="4087"/>
          <a:stretch/>
        </p:blipFill>
        <p:spPr>
          <a:xfrm>
            <a:off x="4857826" y="406287"/>
            <a:ext cx="6902450" cy="5157992"/>
          </a:xfrm>
          <a:prstGeom prst="rect">
            <a:avLst/>
          </a:prstGeom>
        </p:spPr>
      </p:pic>
      <p:sp>
        <p:nvSpPr>
          <p:cNvPr id="4" name="Tekstvak 3">
            <a:extLst>
              <a:ext uri="{FF2B5EF4-FFF2-40B4-BE49-F238E27FC236}">
                <a16:creationId xmlns:a16="http://schemas.microsoft.com/office/drawing/2014/main" id="{CD621FA9-DE2B-4FA3-BBE3-AF58680A1839}"/>
              </a:ext>
            </a:extLst>
          </p:cNvPr>
          <p:cNvSpPr txBox="1"/>
          <p:nvPr/>
        </p:nvSpPr>
        <p:spPr>
          <a:xfrm>
            <a:off x="4857826" y="5564279"/>
            <a:ext cx="6902450" cy="928688"/>
          </a:xfrm>
          <a:prstGeom prst="rect">
            <a:avLst/>
          </a:prstGeom>
          <a:solidFill>
            <a:srgbClr val="000000">
              <a:alpha val="50000"/>
            </a:srgbClr>
          </a:solidFill>
          <a:ln>
            <a:noFill/>
          </a:ln>
        </p:spPr>
        <p:txBody>
          <a:bodyPr wrap="square" anchor="ctr">
            <a:noAutofit/>
          </a:bodyPr>
          <a:lstStyle/>
          <a:p>
            <a:pPr algn="ctr">
              <a:spcAft>
                <a:spcPts val="600"/>
              </a:spcAft>
            </a:pPr>
            <a:r>
              <a:rPr lang="nl-NL" sz="1300" dirty="0">
                <a:solidFill>
                  <a:srgbClr val="FFFFFF"/>
                </a:solidFill>
              </a:rPr>
              <a:t>https://www.scienceguide.nl/author/marion-van-brederode/</a:t>
            </a:r>
          </a:p>
        </p:txBody>
      </p:sp>
      <p:sp>
        <p:nvSpPr>
          <p:cNvPr id="2" name="Titel 1">
            <a:extLst>
              <a:ext uri="{FF2B5EF4-FFF2-40B4-BE49-F238E27FC236}">
                <a16:creationId xmlns:a16="http://schemas.microsoft.com/office/drawing/2014/main" id="{704DF157-633E-4AD5-9295-288FA00E7790}"/>
              </a:ext>
            </a:extLst>
          </p:cNvPr>
          <p:cNvSpPr>
            <a:spLocks noGrp="1"/>
          </p:cNvSpPr>
          <p:nvPr>
            <p:ph type="title"/>
          </p:nvPr>
        </p:nvSpPr>
        <p:spPr>
          <a:xfrm>
            <a:off x="966952" y="1204108"/>
            <a:ext cx="2669406" cy="1781175"/>
          </a:xfrm>
        </p:spPr>
        <p:txBody>
          <a:bodyPr vert="horz" lIns="91440" tIns="45720" rIns="91440" bIns="45720" rtlCol="0" anchor="ctr">
            <a:normAutofit/>
          </a:bodyPr>
          <a:lstStyle/>
          <a:p>
            <a:r>
              <a:rPr lang="en-US" sz="3200" kern="1200">
                <a:solidFill>
                  <a:srgbClr val="FFFFFF"/>
                </a:solidFill>
                <a:latin typeface="+mj-lt"/>
                <a:ea typeface="+mj-ea"/>
                <a:cs typeface="+mj-cs"/>
              </a:rPr>
              <a:t>Niet in deze workshop.. </a:t>
            </a:r>
            <a:br>
              <a:rPr lang="en-US" sz="3200" kern="1200">
                <a:solidFill>
                  <a:srgbClr val="FFFFFF"/>
                </a:solidFill>
                <a:latin typeface="+mj-lt"/>
                <a:ea typeface="+mj-ea"/>
                <a:cs typeface="+mj-cs"/>
              </a:rPr>
            </a:br>
            <a:endParaRPr lang="en-US" sz="3200" kern="1200">
              <a:solidFill>
                <a:srgbClr val="FFFFFF"/>
              </a:solidFill>
              <a:latin typeface="+mj-lt"/>
              <a:ea typeface="+mj-ea"/>
              <a:cs typeface="+mj-cs"/>
            </a:endParaRPr>
          </a:p>
        </p:txBody>
      </p:sp>
    </p:spTree>
    <p:extLst>
      <p:ext uri="{BB962C8B-B14F-4D97-AF65-F5344CB8AC3E}">
        <p14:creationId xmlns:p14="http://schemas.microsoft.com/office/powerpoint/2010/main" val="241482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19F160B-8949-41F3-9B9D-E616BD88AB7E}"/>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en-US" kern="1200">
                <a:solidFill>
                  <a:schemeClr val="tx1"/>
                </a:solidFill>
                <a:latin typeface="+mj-lt"/>
                <a:ea typeface="+mj-ea"/>
                <a:cs typeface="+mj-cs"/>
              </a:rPr>
              <a:t>De rol van feedback</a:t>
            </a:r>
          </a:p>
        </p:txBody>
      </p:sp>
      <p:sp>
        <p:nvSpPr>
          <p:cNvPr id="11" name="Tekstvak 10">
            <a:extLst>
              <a:ext uri="{FF2B5EF4-FFF2-40B4-BE49-F238E27FC236}">
                <a16:creationId xmlns:a16="http://schemas.microsoft.com/office/drawing/2014/main" id="{68985523-2A28-4B42-8D8B-0915DCA8066B}"/>
              </a:ext>
            </a:extLst>
          </p:cNvPr>
          <p:cNvSpPr txBox="1"/>
          <p:nvPr/>
        </p:nvSpPr>
        <p:spPr>
          <a:xfrm>
            <a:off x="648930" y="2438400"/>
            <a:ext cx="5116474" cy="3785419"/>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dirty="0" err="1">
                <a:solidFill>
                  <a:schemeClr val="accent4"/>
                </a:solidFill>
              </a:rPr>
              <a:t>Resultaten</a:t>
            </a:r>
            <a:r>
              <a:rPr lang="en-US" dirty="0">
                <a:solidFill>
                  <a:schemeClr val="accent4"/>
                </a:solidFill>
              </a:rPr>
              <a:t> </a:t>
            </a:r>
            <a:r>
              <a:rPr lang="en-US" dirty="0" err="1">
                <a:solidFill>
                  <a:schemeClr val="accent4"/>
                </a:solidFill>
              </a:rPr>
              <a:t>voor</a:t>
            </a:r>
            <a:r>
              <a:rPr lang="en-US" dirty="0">
                <a:solidFill>
                  <a:schemeClr val="accent4"/>
                </a:solidFill>
              </a:rPr>
              <a:t> </a:t>
            </a:r>
            <a:r>
              <a:rPr lang="en-US" dirty="0" err="1">
                <a:solidFill>
                  <a:schemeClr val="accent4"/>
                </a:solidFill>
              </a:rPr>
              <a:t>Ontwerpopdrachten</a:t>
            </a:r>
            <a:r>
              <a:rPr lang="en-US" dirty="0">
                <a:solidFill>
                  <a:schemeClr val="accent4"/>
                </a:solidFill>
              </a:rPr>
              <a:t> in het </a:t>
            </a:r>
            <a:r>
              <a:rPr lang="en-US" dirty="0" err="1">
                <a:solidFill>
                  <a:schemeClr val="accent4"/>
                </a:solidFill>
              </a:rPr>
              <a:t>primair</a:t>
            </a:r>
            <a:r>
              <a:rPr lang="en-US" dirty="0">
                <a:solidFill>
                  <a:schemeClr val="accent4"/>
                </a:solidFill>
              </a:rPr>
              <a:t> </a:t>
            </a:r>
            <a:r>
              <a:rPr lang="en-US" dirty="0" err="1">
                <a:solidFill>
                  <a:schemeClr val="accent4"/>
                </a:solidFill>
              </a:rPr>
              <a:t>onderwijs</a:t>
            </a:r>
            <a:r>
              <a:rPr lang="en-US" dirty="0">
                <a:solidFill>
                  <a:schemeClr val="accent4"/>
                </a:solidFill>
              </a:rPr>
              <a:t>. </a:t>
            </a:r>
          </a:p>
          <a:p>
            <a:pPr indent="-228600" defTabSz="914400">
              <a:lnSpc>
                <a:spcPct val="90000"/>
              </a:lnSpc>
              <a:spcAft>
                <a:spcPts val="600"/>
              </a:spcAft>
              <a:buFont typeface="Arial" panose="020B0604020202020204" pitchFamily="34" charset="0"/>
              <a:buChar char="•"/>
            </a:pPr>
            <a:r>
              <a:rPr lang="en-US" dirty="0" err="1"/>
              <a:t>Divergente</a:t>
            </a:r>
            <a:r>
              <a:rPr lang="en-US" dirty="0"/>
              <a:t> feedback </a:t>
            </a:r>
            <a:r>
              <a:rPr lang="en-US" dirty="0" err="1"/>
              <a:t>gegeven</a:t>
            </a:r>
            <a:r>
              <a:rPr lang="en-US" dirty="0"/>
              <a:t> </a:t>
            </a:r>
            <a:r>
              <a:rPr lang="en-US" dirty="0" err="1"/>
              <a:t>zorgt</a:t>
            </a:r>
            <a:r>
              <a:rPr lang="en-US" dirty="0"/>
              <a:t> </a:t>
            </a:r>
            <a:r>
              <a:rPr lang="en-US" dirty="0" err="1"/>
              <a:t>niet</a:t>
            </a:r>
            <a:r>
              <a:rPr lang="en-US" dirty="0"/>
              <a:t> </a:t>
            </a:r>
            <a:r>
              <a:rPr lang="en-US" dirty="0" err="1"/>
              <a:t>noodzakelijkerwijs</a:t>
            </a:r>
            <a:r>
              <a:rPr lang="en-US" dirty="0"/>
              <a:t> </a:t>
            </a:r>
            <a:r>
              <a:rPr lang="en-US" dirty="0" err="1"/>
              <a:t>voor</a:t>
            </a:r>
            <a:r>
              <a:rPr lang="en-US" dirty="0"/>
              <a:t> </a:t>
            </a:r>
            <a:r>
              <a:rPr lang="en-US" dirty="0" err="1"/>
              <a:t>divergente</a:t>
            </a:r>
            <a:r>
              <a:rPr lang="en-US" dirty="0"/>
              <a:t> </a:t>
            </a:r>
            <a:r>
              <a:rPr lang="en-US" dirty="0" err="1"/>
              <a:t>denken</a:t>
            </a:r>
            <a:r>
              <a:rPr lang="en-US" dirty="0"/>
              <a:t>, </a:t>
            </a:r>
            <a:r>
              <a:rPr lang="en-US" dirty="0" err="1"/>
              <a:t>en</a:t>
            </a:r>
            <a:r>
              <a:rPr lang="en-US" dirty="0"/>
              <a:t> </a:t>
            </a:r>
            <a:r>
              <a:rPr lang="en-US" dirty="0" err="1"/>
              <a:t>convergente</a:t>
            </a:r>
            <a:r>
              <a:rPr lang="en-US" dirty="0"/>
              <a:t> feedback </a:t>
            </a:r>
            <a:r>
              <a:rPr lang="en-US" dirty="0" err="1"/>
              <a:t>niet</a:t>
            </a:r>
            <a:r>
              <a:rPr lang="en-US" dirty="0"/>
              <a:t> </a:t>
            </a:r>
            <a:r>
              <a:rPr lang="en-US" dirty="0" err="1"/>
              <a:t>voor</a:t>
            </a:r>
            <a:r>
              <a:rPr lang="en-US" dirty="0"/>
              <a:t> convergent </a:t>
            </a:r>
            <a:r>
              <a:rPr lang="en-US" dirty="0" err="1"/>
              <a:t>denken</a:t>
            </a:r>
            <a:r>
              <a:rPr lang="en-US" dirty="0"/>
              <a:t>.</a:t>
            </a:r>
          </a:p>
          <a:p>
            <a:pPr indent="-228600" defTabSz="914400">
              <a:lnSpc>
                <a:spcPct val="90000"/>
              </a:lnSpc>
              <a:spcAft>
                <a:spcPts val="600"/>
              </a:spcAft>
              <a:buFont typeface="Arial" panose="020B0604020202020204" pitchFamily="34" charset="0"/>
              <a:buChar char="•"/>
            </a:pPr>
            <a:r>
              <a:rPr lang="en-US" i="1" dirty="0" err="1"/>
              <a:t>Jonge</a:t>
            </a:r>
            <a:r>
              <a:rPr lang="en-US" i="1" dirty="0"/>
              <a:t> </a:t>
            </a:r>
            <a:r>
              <a:rPr lang="en-US" i="1" dirty="0" err="1"/>
              <a:t>leerlingen</a:t>
            </a:r>
            <a:r>
              <a:rPr lang="en-US" i="1" dirty="0"/>
              <a:t> die </a:t>
            </a:r>
            <a:r>
              <a:rPr lang="en-US" i="1" dirty="0" err="1"/>
              <a:t>zelf</a:t>
            </a:r>
            <a:r>
              <a:rPr lang="en-US" i="1" dirty="0"/>
              <a:t> </a:t>
            </a:r>
            <a:r>
              <a:rPr lang="en-US" i="1" dirty="0" err="1"/>
              <a:t>meedoen</a:t>
            </a:r>
            <a:r>
              <a:rPr lang="en-US" i="1" dirty="0"/>
              <a:t> in </a:t>
            </a:r>
            <a:r>
              <a:rPr lang="en-US" i="1" dirty="0" err="1"/>
              <a:t>een</a:t>
            </a:r>
            <a:r>
              <a:rPr lang="en-US" i="1" dirty="0"/>
              <a:t> </a:t>
            </a:r>
            <a:r>
              <a:rPr lang="en-US" i="1" dirty="0" err="1"/>
              <a:t>ander</a:t>
            </a:r>
            <a:r>
              <a:rPr lang="en-US" i="1" dirty="0"/>
              <a:t> </a:t>
            </a:r>
            <a:r>
              <a:rPr lang="en-US" i="1" dirty="0" err="1"/>
              <a:t>ontwerpteam</a:t>
            </a:r>
            <a:r>
              <a:rPr lang="en-US" i="1" dirty="0"/>
              <a:t> </a:t>
            </a:r>
            <a:r>
              <a:rPr lang="en-US" i="1" dirty="0" err="1"/>
              <a:t>stellen</a:t>
            </a:r>
            <a:r>
              <a:rPr lang="en-US" i="1" dirty="0"/>
              <a:t> </a:t>
            </a:r>
            <a:r>
              <a:rPr lang="en-US" i="1" dirty="0" err="1"/>
              <a:t>vaker</a:t>
            </a:r>
            <a:r>
              <a:rPr lang="en-US" i="1" dirty="0"/>
              <a:t> </a:t>
            </a:r>
            <a:r>
              <a:rPr lang="en-US" i="1" dirty="0" err="1"/>
              <a:t>hogere</a:t>
            </a:r>
            <a:r>
              <a:rPr lang="en-US" i="1" dirty="0"/>
              <a:t> </a:t>
            </a:r>
            <a:r>
              <a:rPr lang="en-US" i="1" dirty="0" err="1"/>
              <a:t>orde</a:t>
            </a:r>
            <a:r>
              <a:rPr lang="en-US" i="1" dirty="0"/>
              <a:t> </a:t>
            </a:r>
            <a:r>
              <a:rPr lang="en-US" i="1" dirty="0" err="1"/>
              <a:t>vragen</a:t>
            </a:r>
            <a:r>
              <a:rPr lang="en-US" i="1" dirty="0"/>
              <a:t> dan </a:t>
            </a:r>
            <a:r>
              <a:rPr lang="en-US" i="1" dirty="0" err="1"/>
              <a:t>volwassenen</a:t>
            </a:r>
            <a:r>
              <a:rPr lang="en-US" i="1" dirty="0"/>
              <a:t> (de </a:t>
            </a:r>
            <a:r>
              <a:rPr lang="en-US" i="1" dirty="0" err="1"/>
              <a:t>opdrachtgever</a:t>
            </a:r>
            <a:r>
              <a:rPr lang="en-US" i="1" dirty="0"/>
              <a:t> </a:t>
            </a:r>
            <a:r>
              <a:rPr lang="en-US" i="1" dirty="0" err="1"/>
              <a:t>bij</a:t>
            </a:r>
            <a:r>
              <a:rPr lang="en-US" i="1" dirty="0"/>
              <a:t> co-</a:t>
            </a:r>
            <a:r>
              <a:rPr lang="en-US" i="1" dirty="0" err="1"/>
              <a:t>creatie</a:t>
            </a:r>
            <a:r>
              <a:rPr lang="en-US" i="1" dirty="0"/>
              <a:t>).</a:t>
            </a:r>
          </a:p>
          <a:p>
            <a:pPr indent="-228600" defTabSz="914400">
              <a:lnSpc>
                <a:spcPct val="90000"/>
              </a:lnSpc>
              <a:spcAft>
                <a:spcPts val="600"/>
              </a:spcAft>
              <a:buFont typeface="Arial" panose="020B0604020202020204" pitchFamily="34" charset="0"/>
              <a:buChar char="•"/>
            </a:pPr>
            <a:r>
              <a:rPr lang="en-US" dirty="0" err="1"/>
              <a:t>Weerstand</a:t>
            </a:r>
            <a:r>
              <a:rPr lang="en-US" dirty="0"/>
              <a:t> </a:t>
            </a:r>
            <a:r>
              <a:rPr lang="en-US" dirty="0" err="1"/>
              <a:t>tegen</a:t>
            </a:r>
            <a:r>
              <a:rPr lang="en-US" dirty="0"/>
              <a:t> feedback </a:t>
            </a:r>
            <a:r>
              <a:rPr lang="en-US" dirty="0" err="1"/>
              <a:t>komt</a:t>
            </a:r>
            <a:r>
              <a:rPr lang="en-US" dirty="0"/>
              <a:t> </a:t>
            </a:r>
            <a:r>
              <a:rPr lang="en-US" dirty="0" err="1"/>
              <a:t>veel</a:t>
            </a:r>
            <a:r>
              <a:rPr lang="en-US" dirty="0"/>
              <a:t> </a:t>
            </a:r>
            <a:r>
              <a:rPr lang="en-US" dirty="0" err="1"/>
              <a:t>voor</a:t>
            </a:r>
            <a:r>
              <a:rPr lang="en-US" dirty="0"/>
              <a:t>:</a:t>
            </a:r>
          </a:p>
          <a:p>
            <a:pPr defTabSz="914400">
              <a:lnSpc>
                <a:spcPct val="90000"/>
              </a:lnSpc>
              <a:spcAft>
                <a:spcPts val="600"/>
              </a:spcAft>
            </a:pPr>
            <a:r>
              <a:rPr lang="en-US" dirty="0" err="1"/>
              <a:t>Afwerende</a:t>
            </a:r>
            <a:r>
              <a:rPr lang="en-US" dirty="0"/>
              <a:t> </a:t>
            </a:r>
            <a:r>
              <a:rPr lang="en-US" dirty="0" err="1"/>
              <a:t>reacties</a:t>
            </a:r>
            <a:r>
              <a:rPr lang="en-US" dirty="0"/>
              <a:t>:  -</a:t>
            </a:r>
            <a:r>
              <a:rPr lang="en-US" dirty="0" err="1"/>
              <a:t>pleisters</a:t>
            </a:r>
            <a:r>
              <a:rPr lang="en-US" dirty="0"/>
              <a:t> </a:t>
            </a:r>
            <a:r>
              <a:rPr lang="en-US" dirty="0" err="1"/>
              <a:t>plakken</a:t>
            </a:r>
            <a:r>
              <a:rPr lang="en-US" dirty="0"/>
              <a:t> -is al </a:t>
            </a:r>
            <a:r>
              <a:rPr lang="en-US" dirty="0" err="1"/>
              <a:t>aanwezig</a:t>
            </a:r>
            <a:r>
              <a:rPr lang="en-US" dirty="0"/>
              <a:t> -</a:t>
            </a:r>
            <a:r>
              <a:rPr lang="en-US" dirty="0" err="1"/>
              <a:t>niet</a:t>
            </a:r>
            <a:r>
              <a:rPr lang="en-US" dirty="0"/>
              <a:t> relevant -</a:t>
            </a:r>
            <a:r>
              <a:rPr lang="en-US" dirty="0" err="1"/>
              <a:t>niet</a:t>
            </a:r>
            <a:r>
              <a:rPr lang="en-US" dirty="0"/>
              <a:t> </a:t>
            </a:r>
            <a:r>
              <a:rPr lang="en-US" dirty="0" err="1"/>
              <a:t>mogelijk</a:t>
            </a:r>
            <a:endParaRPr lang="en-US" dirty="0"/>
          </a:p>
          <a:p>
            <a:pPr indent="-228600" defTabSz="914400">
              <a:lnSpc>
                <a:spcPct val="90000"/>
              </a:lnSpc>
              <a:spcAft>
                <a:spcPts val="600"/>
              </a:spcAft>
              <a:buFont typeface="Arial" panose="020B0604020202020204" pitchFamily="34" charset="0"/>
              <a:buChar char="•"/>
            </a:pPr>
            <a:endParaRPr lang="en-US" sz="1700" dirty="0"/>
          </a:p>
        </p:txBody>
      </p:sp>
      <p:sp>
        <p:nvSpPr>
          <p:cNvPr id="32" name="Rectangle 24">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6F85F9D1-59AC-4E71-A6D0-230B29A8CAF0}"/>
              </a:ext>
            </a:extLst>
          </p:cNvPr>
          <p:cNvPicPr>
            <a:picLocks noChangeAspect="1"/>
          </p:cNvPicPr>
          <p:nvPr/>
        </p:nvPicPr>
        <p:blipFill>
          <a:blip r:embed="rId2"/>
          <a:stretch>
            <a:fillRect/>
          </a:stretch>
        </p:blipFill>
        <p:spPr>
          <a:xfrm>
            <a:off x="6855547" y="1766642"/>
            <a:ext cx="4554407" cy="3324716"/>
          </a:xfrm>
          <a:prstGeom prst="rect">
            <a:avLst/>
          </a:prstGeom>
          <a:effectLst/>
        </p:spPr>
      </p:pic>
      <p:sp>
        <p:nvSpPr>
          <p:cNvPr id="13" name="Tekstvak 12">
            <a:extLst>
              <a:ext uri="{FF2B5EF4-FFF2-40B4-BE49-F238E27FC236}">
                <a16:creationId xmlns:a16="http://schemas.microsoft.com/office/drawing/2014/main" id="{80FB1F33-FA85-4BF7-971D-AD3E8383DD9E}"/>
              </a:ext>
            </a:extLst>
          </p:cNvPr>
          <p:cNvSpPr txBox="1"/>
          <p:nvPr/>
        </p:nvSpPr>
        <p:spPr>
          <a:xfrm>
            <a:off x="197528" y="5892711"/>
            <a:ext cx="3505494" cy="938719"/>
          </a:xfrm>
          <a:prstGeom prst="rect">
            <a:avLst/>
          </a:prstGeom>
          <a:noFill/>
        </p:spPr>
        <p:txBody>
          <a:bodyPr wrap="square">
            <a:spAutoFit/>
          </a:bodyPr>
          <a:lstStyle/>
          <a:p>
            <a:pPr>
              <a:spcAft>
                <a:spcPts val="600"/>
              </a:spcAft>
            </a:pPr>
            <a:r>
              <a:rPr lang="en-US" sz="1100" dirty="0" err="1"/>
              <a:t>Schut</a:t>
            </a:r>
            <a:r>
              <a:rPr lang="en-US" sz="1100" dirty="0"/>
              <a:t>, A., Klapwijk, R., </a:t>
            </a:r>
            <a:r>
              <a:rPr lang="en-US" sz="1100" dirty="0" err="1"/>
              <a:t>Gielen</a:t>
            </a:r>
            <a:r>
              <a:rPr lang="en-US" sz="1100" dirty="0"/>
              <a:t>, M., van </a:t>
            </a:r>
            <a:r>
              <a:rPr lang="en-US" sz="1100" dirty="0" err="1"/>
              <a:t>Doorn</a:t>
            </a:r>
            <a:r>
              <a:rPr lang="en-US" sz="1100" dirty="0"/>
              <a:t>, F., &amp; de Vries, M. (2020). Uncovering early indicators of fixation during the concept development stage of children’s design processes. International Journal of Technology and Design Education, 30(5), 951-972. </a:t>
            </a:r>
          </a:p>
        </p:txBody>
      </p:sp>
    </p:spTree>
    <p:extLst>
      <p:ext uri="{BB962C8B-B14F-4D97-AF65-F5344CB8AC3E}">
        <p14:creationId xmlns:p14="http://schemas.microsoft.com/office/powerpoint/2010/main" val="2782503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AECB7-100F-42B0-AEF0-990E97175338}"/>
              </a:ext>
            </a:extLst>
          </p:cNvPr>
          <p:cNvSpPr>
            <a:spLocks noGrp="1"/>
          </p:cNvSpPr>
          <p:nvPr>
            <p:ph type="title"/>
          </p:nvPr>
        </p:nvSpPr>
        <p:spPr/>
        <p:txBody>
          <a:bodyPr/>
          <a:lstStyle/>
          <a:p>
            <a:r>
              <a:rPr lang="nl-NL" dirty="0"/>
              <a:t>Hoe kunnen we meer aandacht hebben voor creativiteit bij scheikunde-practica?</a:t>
            </a:r>
          </a:p>
        </p:txBody>
      </p:sp>
      <p:sp>
        <p:nvSpPr>
          <p:cNvPr id="3" name="Tekstvak 2">
            <a:extLst>
              <a:ext uri="{FF2B5EF4-FFF2-40B4-BE49-F238E27FC236}">
                <a16:creationId xmlns:a16="http://schemas.microsoft.com/office/drawing/2014/main" id="{218DE314-5F6E-421D-89AA-AE2EACBA3488}"/>
              </a:ext>
            </a:extLst>
          </p:cNvPr>
          <p:cNvSpPr txBox="1"/>
          <p:nvPr/>
        </p:nvSpPr>
        <p:spPr>
          <a:xfrm>
            <a:off x="944732" y="2452301"/>
            <a:ext cx="9135963" cy="2862322"/>
          </a:xfrm>
          <a:prstGeom prst="rect">
            <a:avLst/>
          </a:prstGeom>
          <a:noFill/>
        </p:spPr>
        <p:txBody>
          <a:bodyPr wrap="none" rtlCol="0">
            <a:spAutoFit/>
          </a:bodyPr>
          <a:lstStyle/>
          <a:p>
            <a:r>
              <a:rPr lang="nl-NL" dirty="0"/>
              <a:t>Overgaan naar </a:t>
            </a:r>
            <a:r>
              <a:rPr lang="nl-NL" dirty="0" err="1"/>
              <a:t>lesson</a:t>
            </a:r>
            <a:r>
              <a:rPr lang="nl-NL" dirty="0"/>
              <a:t> up en daar drie vragen voorleggen en deelnemers om een reactie vragen.</a:t>
            </a:r>
          </a:p>
          <a:p>
            <a:endParaRPr lang="nl-NL" dirty="0"/>
          </a:p>
          <a:p>
            <a:pPr marL="285750" indent="-285750">
              <a:buFontTx/>
              <a:buChar char="-"/>
            </a:pPr>
            <a:r>
              <a:rPr lang="nl-NL" dirty="0"/>
              <a:t>Voorbeelden van wat we al doen aan het stimuleren van creativiteit bij practica?</a:t>
            </a:r>
          </a:p>
          <a:p>
            <a:pPr marL="285750" indent="-285750">
              <a:buFontTx/>
              <a:buChar char="-"/>
            </a:pPr>
            <a:r>
              <a:rPr lang="nl-NL" dirty="0"/>
              <a:t>Wat willen we nog meer doen? Hoe zouden we dat kunnen doen? </a:t>
            </a:r>
          </a:p>
          <a:p>
            <a:pPr marL="285750" indent="-285750">
              <a:buFontTx/>
              <a:buChar char="-"/>
            </a:pPr>
            <a:r>
              <a:rPr lang="nl-NL" dirty="0"/>
              <a:t>Wat zouden we onderzocht willen hebben?</a:t>
            </a:r>
          </a:p>
          <a:p>
            <a:pPr marL="285750" indent="-285750">
              <a:buFontTx/>
              <a:buChar char="-"/>
            </a:pPr>
            <a:endParaRPr lang="nl-NL" dirty="0"/>
          </a:p>
          <a:p>
            <a:pPr marL="285750" indent="-285750">
              <a:buFontTx/>
              <a:buChar char="-"/>
            </a:pPr>
            <a:r>
              <a:rPr lang="nl-NL" sz="3600" dirty="0" err="1">
                <a:hlinkClick r:id="rId2"/>
              </a:rPr>
              <a:t>LessonUp</a:t>
            </a:r>
            <a:r>
              <a:rPr lang="nl-NL" sz="3600" dirty="0">
                <a:hlinkClick r:id="rId2"/>
              </a:rPr>
              <a:t> | Leerling</a:t>
            </a:r>
            <a:endParaRPr lang="nl-NL" sz="3600" dirty="0"/>
          </a:p>
          <a:p>
            <a:pPr marL="285750" indent="-285750">
              <a:buFontTx/>
              <a:buChar char="-"/>
            </a:pPr>
            <a:r>
              <a:rPr lang="nl-NL" sz="3600" dirty="0"/>
              <a:t>https://lessonup.app/</a:t>
            </a:r>
          </a:p>
        </p:txBody>
      </p:sp>
    </p:spTree>
    <p:extLst>
      <p:ext uri="{BB962C8B-B14F-4D97-AF65-F5344CB8AC3E}">
        <p14:creationId xmlns:p14="http://schemas.microsoft.com/office/powerpoint/2010/main" val="134357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B15E53-A8AA-4129-A403-04C84C122C2A}"/>
              </a:ext>
            </a:extLst>
          </p:cNvPr>
          <p:cNvSpPr>
            <a:spLocks noGrp="1"/>
          </p:cNvSpPr>
          <p:nvPr>
            <p:ph type="title"/>
          </p:nvPr>
        </p:nvSpPr>
        <p:spPr>
          <a:xfrm>
            <a:off x="257503" y="21649"/>
            <a:ext cx="10515600" cy="1325563"/>
          </a:xfrm>
        </p:spPr>
        <p:txBody>
          <a:bodyPr/>
          <a:lstStyle/>
          <a:p>
            <a:r>
              <a:rPr lang="nl-NL" dirty="0"/>
              <a:t>Kritisch denken </a:t>
            </a:r>
          </a:p>
        </p:txBody>
      </p:sp>
      <p:pic>
        <p:nvPicPr>
          <p:cNvPr id="4" name="Tijdelijke aanduiding voor inhoud 3">
            <a:extLst>
              <a:ext uri="{FF2B5EF4-FFF2-40B4-BE49-F238E27FC236}">
                <a16:creationId xmlns:a16="http://schemas.microsoft.com/office/drawing/2014/main" id="{36ABEA0F-46E4-4E53-BE6E-DA9EF1D295F1}"/>
              </a:ext>
            </a:extLst>
          </p:cNvPr>
          <p:cNvPicPr>
            <a:picLocks noGrp="1" noChangeAspect="1"/>
          </p:cNvPicPr>
          <p:nvPr>
            <p:ph idx="1"/>
          </p:nvPr>
        </p:nvPicPr>
        <p:blipFill>
          <a:blip r:embed="rId2"/>
          <a:stretch>
            <a:fillRect/>
          </a:stretch>
        </p:blipFill>
        <p:spPr>
          <a:xfrm>
            <a:off x="5287152" y="2550984"/>
            <a:ext cx="2571750" cy="1533525"/>
          </a:xfrm>
          <a:prstGeom prst="rect">
            <a:avLst/>
          </a:prstGeom>
        </p:spPr>
      </p:pic>
      <p:sp>
        <p:nvSpPr>
          <p:cNvPr id="5" name="Rechthoek 4">
            <a:extLst>
              <a:ext uri="{FF2B5EF4-FFF2-40B4-BE49-F238E27FC236}">
                <a16:creationId xmlns:a16="http://schemas.microsoft.com/office/drawing/2014/main" id="{4926F303-39A4-4172-93A5-3AF6BDFB895E}"/>
              </a:ext>
            </a:extLst>
          </p:cNvPr>
          <p:cNvSpPr/>
          <p:nvPr/>
        </p:nvSpPr>
        <p:spPr>
          <a:xfrm>
            <a:off x="572596" y="5383323"/>
            <a:ext cx="9429111"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1" u="none" strike="noStrike" kern="1200" cap="none" spc="0" normalizeH="0" baseline="0" noProof="0" dirty="0">
                <a:ln>
                  <a:noFill/>
                </a:ln>
                <a:solidFill>
                  <a:srgbClr val="FF0000"/>
                </a:solidFill>
                <a:effectLst/>
                <a:uLnTx/>
                <a:uFillTx/>
                <a:latin typeface="Calibri" panose="020F0502020204030204"/>
                <a:ea typeface="+mn-ea"/>
                <a:cs typeface="+mn-cs"/>
              </a:rPr>
              <a:t>Kritisch denken veronderstelt analytisch denken en een open en onderzoekende houding.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1" i="1"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1"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6" name="Gedachtewolkje: wolk 5">
            <a:extLst>
              <a:ext uri="{FF2B5EF4-FFF2-40B4-BE49-F238E27FC236}">
                <a16:creationId xmlns:a16="http://schemas.microsoft.com/office/drawing/2014/main" id="{C1C5BB3B-007C-42AA-948A-48BAC803A7FA}"/>
              </a:ext>
            </a:extLst>
          </p:cNvPr>
          <p:cNvSpPr/>
          <p:nvPr/>
        </p:nvSpPr>
        <p:spPr>
          <a:xfrm>
            <a:off x="6395752" y="409403"/>
            <a:ext cx="2554431" cy="194754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a:extLst>
              <a:ext uri="{FF2B5EF4-FFF2-40B4-BE49-F238E27FC236}">
                <a16:creationId xmlns:a16="http://schemas.microsoft.com/office/drawing/2014/main" id="{01C23DB9-54FC-4861-970F-107BCD7E52E7}"/>
              </a:ext>
            </a:extLst>
          </p:cNvPr>
          <p:cNvSpPr txBox="1"/>
          <p:nvPr/>
        </p:nvSpPr>
        <p:spPr>
          <a:xfrm>
            <a:off x="6774437" y="998172"/>
            <a:ext cx="17970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informatie doorzien en op waarde schatten</a:t>
            </a:r>
          </a:p>
        </p:txBody>
      </p:sp>
      <p:sp>
        <p:nvSpPr>
          <p:cNvPr id="9" name="Gedachtewolkje: wolk 8">
            <a:extLst>
              <a:ext uri="{FF2B5EF4-FFF2-40B4-BE49-F238E27FC236}">
                <a16:creationId xmlns:a16="http://schemas.microsoft.com/office/drawing/2014/main" id="{6322CAEA-8E21-4B90-8BB1-72AA5956AD26}"/>
              </a:ext>
            </a:extLst>
          </p:cNvPr>
          <p:cNvSpPr/>
          <p:nvPr/>
        </p:nvSpPr>
        <p:spPr>
          <a:xfrm flipH="1">
            <a:off x="3773022" y="1254821"/>
            <a:ext cx="2238912" cy="1700039"/>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kstvak 9">
            <a:extLst>
              <a:ext uri="{FF2B5EF4-FFF2-40B4-BE49-F238E27FC236}">
                <a16:creationId xmlns:a16="http://schemas.microsoft.com/office/drawing/2014/main" id="{E2D43594-3C2A-4555-A2A4-2501DF305D2A}"/>
              </a:ext>
            </a:extLst>
          </p:cNvPr>
          <p:cNvSpPr txBox="1"/>
          <p:nvPr/>
        </p:nvSpPr>
        <p:spPr>
          <a:xfrm>
            <a:off x="7793911" y="3621787"/>
            <a:ext cx="17970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visie of mening tegen het licht houden</a:t>
            </a:r>
          </a:p>
        </p:txBody>
      </p:sp>
      <p:sp>
        <p:nvSpPr>
          <p:cNvPr id="11" name="Tekstvak 10">
            <a:extLst>
              <a:ext uri="{FF2B5EF4-FFF2-40B4-BE49-F238E27FC236}">
                <a16:creationId xmlns:a16="http://schemas.microsoft.com/office/drawing/2014/main" id="{E88AA2B9-5080-4C49-B6FA-804148B4DF4F}"/>
              </a:ext>
            </a:extLst>
          </p:cNvPr>
          <p:cNvSpPr txBox="1"/>
          <p:nvPr/>
        </p:nvSpPr>
        <p:spPr>
          <a:xfrm>
            <a:off x="4156840" y="1735292"/>
            <a:ext cx="17970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onjuistheden signaleren</a:t>
            </a:r>
          </a:p>
        </p:txBody>
      </p:sp>
      <p:sp>
        <p:nvSpPr>
          <p:cNvPr id="12" name="Gedachtewolkje: wolk 11">
            <a:extLst>
              <a:ext uri="{FF2B5EF4-FFF2-40B4-BE49-F238E27FC236}">
                <a16:creationId xmlns:a16="http://schemas.microsoft.com/office/drawing/2014/main" id="{6636DDBA-A944-4EB2-A1DD-272376F3A4DD}"/>
              </a:ext>
            </a:extLst>
          </p:cNvPr>
          <p:cNvSpPr/>
          <p:nvPr/>
        </p:nvSpPr>
        <p:spPr>
          <a:xfrm rot="2075873">
            <a:off x="7501271" y="3239679"/>
            <a:ext cx="2269255" cy="177862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Gedachtewolkje: wolk 12">
            <a:extLst>
              <a:ext uri="{FF2B5EF4-FFF2-40B4-BE49-F238E27FC236}">
                <a16:creationId xmlns:a16="http://schemas.microsoft.com/office/drawing/2014/main" id="{DAFAABE7-7C8F-401F-9F9E-D900C3436655}"/>
              </a:ext>
            </a:extLst>
          </p:cNvPr>
          <p:cNvSpPr/>
          <p:nvPr/>
        </p:nvSpPr>
        <p:spPr>
          <a:xfrm rot="18485873" flipH="1">
            <a:off x="2776464" y="3167440"/>
            <a:ext cx="2414900" cy="1982383"/>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AC930374-0F1E-4DAA-92C6-9C6C6004131F}"/>
              </a:ext>
            </a:extLst>
          </p:cNvPr>
          <p:cNvSpPr txBox="1"/>
          <p:nvPr/>
        </p:nvSpPr>
        <p:spPr>
          <a:xfrm>
            <a:off x="1131955" y="1996682"/>
            <a:ext cx="17970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verlangen om goed geïnformeerd te zijn</a:t>
            </a:r>
          </a:p>
        </p:txBody>
      </p:sp>
      <p:sp>
        <p:nvSpPr>
          <p:cNvPr id="15" name="Rechthoek 14">
            <a:extLst>
              <a:ext uri="{FF2B5EF4-FFF2-40B4-BE49-F238E27FC236}">
                <a16:creationId xmlns:a16="http://schemas.microsoft.com/office/drawing/2014/main" id="{A544E9D4-871F-40A9-A5A6-4F9DFB3076FC}"/>
              </a:ext>
            </a:extLst>
          </p:cNvPr>
          <p:cNvSpPr/>
          <p:nvPr/>
        </p:nvSpPr>
        <p:spPr>
          <a:xfrm>
            <a:off x="8887187" y="2005506"/>
            <a:ext cx="263502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1A1A1A"/>
                </a:solidFill>
                <a:effectLst/>
                <a:uLnTx/>
                <a:uFillTx/>
                <a:latin typeface="Arial" panose="020B0604020202020204" pitchFamily="34" charset="0"/>
                <a:ea typeface="+mn-ea"/>
                <a:cs typeface="+mn-cs"/>
              </a:rPr>
              <a:t> </a:t>
            </a:r>
            <a:r>
              <a:rPr kumimoji="0" lang="nl-NL" sz="1800" b="0" i="0" u="none" strike="noStrike" kern="1200" cap="none" spc="0" normalizeH="0" baseline="0" noProof="0" dirty="0">
                <a:ln>
                  <a:noFill/>
                </a:ln>
                <a:solidFill>
                  <a:srgbClr val="1A1A1A"/>
                </a:solidFill>
                <a:effectLst/>
                <a:uLnTx/>
                <a:uFillTx/>
                <a:latin typeface="Calibri" panose="020F0502020204030204"/>
                <a:ea typeface="+mn-ea"/>
                <a:cs typeface="+mn-cs"/>
              </a:rPr>
              <a:t>de neiging om redenen en oorzaken te zoeken</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Gedachtewolkje: wolk 15">
            <a:extLst>
              <a:ext uri="{FF2B5EF4-FFF2-40B4-BE49-F238E27FC236}">
                <a16:creationId xmlns:a16="http://schemas.microsoft.com/office/drawing/2014/main" id="{1C9CFDF1-8F03-49BE-B36E-1DE702276092}"/>
              </a:ext>
            </a:extLst>
          </p:cNvPr>
          <p:cNvSpPr/>
          <p:nvPr/>
        </p:nvSpPr>
        <p:spPr>
          <a:xfrm rot="21045311">
            <a:off x="8728769" y="1243842"/>
            <a:ext cx="2773617" cy="202698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Gedachtewolkje: wolk 16">
            <a:extLst>
              <a:ext uri="{FF2B5EF4-FFF2-40B4-BE49-F238E27FC236}">
                <a16:creationId xmlns:a16="http://schemas.microsoft.com/office/drawing/2014/main" id="{3A7460BC-DFD2-4CBB-95F8-EBEE8BAF0EFA}"/>
              </a:ext>
            </a:extLst>
          </p:cNvPr>
          <p:cNvSpPr/>
          <p:nvPr/>
        </p:nvSpPr>
        <p:spPr>
          <a:xfrm rot="21045311">
            <a:off x="522260" y="1537495"/>
            <a:ext cx="2773617" cy="202698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kstvak 17">
            <a:extLst>
              <a:ext uri="{FF2B5EF4-FFF2-40B4-BE49-F238E27FC236}">
                <a16:creationId xmlns:a16="http://schemas.microsoft.com/office/drawing/2014/main" id="{65B719E9-B4EA-46B2-9E27-CF0344605467}"/>
              </a:ext>
            </a:extLst>
          </p:cNvPr>
          <p:cNvSpPr txBox="1"/>
          <p:nvPr/>
        </p:nvSpPr>
        <p:spPr>
          <a:xfrm>
            <a:off x="2991521" y="3736765"/>
            <a:ext cx="20638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standpunt bepalen en beslissingen nemen</a:t>
            </a:r>
          </a:p>
        </p:txBody>
      </p:sp>
      <p:sp>
        <p:nvSpPr>
          <p:cNvPr id="19" name="Rechthoek 18">
            <a:extLst>
              <a:ext uri="{FF2B5EF4-FFF2-40B4-BE49-F238E27FC236}">
                <a16:creationId xmlns:a16="http://schemas.microsoft.com/office/drawing/2014/main" id="{E726ED85-D24D-4468-8544-2079DBDAE57F}"/>
              </a:ext>
            </a:extLst>
          </p:cNvPr>
          <p:cNvSpPr/>
          <p:nvPr/>
        </p:nvSpPr>
        <p:spPr>
          <a:xfrm>
            <a:off x="7793911" y="5196222"/>
            <a:ext cx="4104653"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1" u="none" strike="noStrike" kern="1200" cap="none" spc="0" normalizeH="0" baseline="0" noProof="0" dirty="0">
                <a:ln>
                  <a:noFill/>
                </a:ln>
                <a:solidFill>
                  <a:prstClr val="black"/>
                </a:solidFill>
                <a:effectLst/>
                <a:uLnTx/>
                <a:uFillTx/>
                <a:latin typeface="Calibri" panose="020F0502020204030204"/>
                <a:ea typeface="+mn-ea"/>
                <a:cs typeface="+mn-cs"/>
              </a:rPr>
              <a:t>http://curriculumvandetoekomst.slo.nl/21e-eeuwse-vaardigheden</a:t>
            </a:r>
          </a:p>
        </p:txBody>
      </p:sp>
    </p:spTree>
    <p:extLst>
      <p:ext uri="{BB962C8B-B14F-4D97-AF65-F5344CB8AC3E}">
        <p14:creationId xmlns:p14="http://schemas.microsoft.com/office/powerpoint/2010/main" val="294584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1BACDF-FED8-417B-A070-F5EE85A61857}"/>
              </a:ext>
            </a:extLst>
          </p:cNvPr>
          <p:cNvSpPr>
            <a:spLocks noGrp="1"/>
          </p:cNvSpPr>
          <p:nvPr>
            <p:ph type="title"/>
          </p:nvPr>
        </p:nvSpPr>
        <p:spPr>
          <a:xfrm>
            <a:off x="397933" y="274814"/>
            <a:ext cx="10515600" cy="1325563"/>
          </a:xfrm>
        </p:spPr>
        <p:txBody>
          <a:bodyPr>
            <a:normAutofit fontScale="90000"/>
          </a:bodyPr>
          <a:lstStyle/>
          <a:p>
            <a:r>
              <a:rPr lang="nl-NL" dirty="0"/>
              <a:t>Onderzoeksvragen onderzoek kritisch denken: Wat doen verschillende voorbereidende fasen met het kritisch denken van studenten? </a:t>
            </a:r>
          </a:p>
        </p:txBody>
      </p:sp>
      <p:graphicFrame>
        <p:nvGraphicFramePr>
          <p:cNvPr id="3" name="Diagram 2">
            <a:extLst>
              <a:ext uri="{FF2B5EF4-FFF2-40B4-BE49-F238E27FC236}">
                <a16:creationId xmlns:a16="http://schemas.microsoft.com/office/drawing/2014/main" id="{E448EEC6-E9AA-419C-84F1-E6930B891990}"/>
              </a:ext>
            </a:extLst>
          </p:cNvPr>
          <p:cNvGraphicFramePr/>
          <p:nvPr>
            <p:extLst>
              <p:ext uri="{D42A27DB-BD31-4B8C-83A1-F6EECF244321}">
                <p14:modId xmlns:p14="http://schemas.microsoft.com/office/powerpoint/2010/main" val="1753497820"/>
              </p:ext>
            </p:extLst>
          </p:nvPr>
        </p:nvGraphicFramePr>
        <p:xfrm>
          <a:off x="1083734" y="135202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kstvak 5">
            <a:extLst>
              <a:ext uri="{FF2B5EF4-FFF2-40B4-BE49-F238E27FC236}">
                <a16:creationId xmlns:a16="http://schemas.microsoft.com/office/drawing/2014/main" id="{CEA1BF5E-D590-4138-8FEB-8ED26708CAEC}"/>
              </a:ext>
            </a:extLst>
          </p:cNvPr>
          <p:cNvSpPr txBox="1"/>
          <p:nvPr/>
        </p:nvSpPr>
        <p:spPr>
          <a:xfrm>
            <a:off x="1083734" y="5853514"/>
            <a:ext cx="8883384" cy="840230"/>
          </a:xfrm>
          <a:prstGeom prst="rect">
            <a:avLst/>
          </a:prstGeom>
          <a:noFill/>
        </p:spPr>
        <p:txBody>
          <a:bodyPr wrap="square">
            <a:spAutoFit/>
          </a:bodyPr>
          <a:lstStyle/>
          <a:p>
            <a:pPr>
              <a:lnSpc>
                <a:spcPct val="90000"/>
              </a:lnSpc>
              <a:spcAft>
                <a:spcPts val="600"/>
              </a:spcAft>
            </a:pPr>
            <a:r>
              <a:rPr lang="en-US" sz="1800" dirty="0"/>
              <a:t>N. HOLMES</a:t>
            </a:r>
            <a:r>
              <a:rPr lang="en-US" dirty="0"/>
              <a:t> (</a:t>
            </a:r>
            <a:r>
              <a:rPr lang="en-US" dirty="0" err="1"/>
              <a:t>vertaald</a:t>
            </a:r>
            <a:r>
              <a:rPr lang="en-US" dirty="0"/>
              <a:t>)</a:t>
            </a:r>
            <a:br>
              <a:rPr lang="nl-NL" dirty="0"/>
            </a:br>
            <a:r>
              <a:rPr lang="nl-NL" b="0" i="0" dirty="0">
                <a:solidFill>
                  <a:srgbClr val="202124"/>
                </a:solidFill>
                <a:effectLst/>
                <a:latin typeface="Google Sans"/>
              </a:rPr>
              <a:t>We definiëren kritisch denken als het proces waardoor iemand beslist wat te geloven. In deze context richten we ons op het 'geloven</a:t>
            </a:r>
            <a:r>
              <a:rPr lang="nl-NL" b="1" i="1" dirty="0">
                <a:solidFill>
                  <a:srgbClr val="202124"/>
                </a:solidFill>
                <a:effectLst/>
                <a:latin typeface="Google Sans"/>
              </a:rPr>
              <a:t>' van data, bewijzen en modellen</a:t>
            </a:r>
            <a:r>
              <a:rPr lang="nl-NL" b="0" i="0" dirty="0">
                <a:solidFill>
                  <a:srgbClr val="202124"/>
                </a:solidFill>
                <a:effectLst/>
                <a:latin typeface="Google Sans"/>
              </a:rPr>
              <a:t>.</a:t>
            </a:r>
            <a:endParaRPr lang="nl-NL" sz="1800" dirty="0"/>
          </a:p>
        </p:txBody>
      </p:sp>
    </p:spTree>
    <p:extLst>
      <p:ext uri="{BB962C8B-B14F-4D97-AF65-F5344CB8AC3E}">
        <p14:creationId xmlns:p14="http://schemas.microsoft.com/office/powerpoint/2010/main" val="2494886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6624EE-97DE-4B52-98E3-AC79B8174419}"/>
              </a:ext>
            </a:extLst>
          </p:cNvPr>
          <p:cNvSpPr>
            <a:spLocks noGrp="1"/>
          </p:cNvSpPr>
          <p:nvPr>
            <p:ph type="title"/>
          </p:nvPr>
        </p:nvSpPr>
        <p:spPr>
          <a:xfrm>
            <a:off x="0" y="198709"/>
            <a:ext cx="9873155" cy="1325563"/>
          </a:xfrm>
        </p:spPr>
        <p:txBody>
          <a:bodyPr>
            <a:normAutofit/>
          </a:bodyPr>
          <a:lstStyle/>
          <a:p>
            <a:r>
              <a:rPr lang="nl-NL" dirty="0"/>
              <a:t>Een scheikundepracticum is een complexe onderwijsomgeving</a:t>
            </a:r>
          </a:p>
        </p:txBody>
      </p:sp>
      <p:pic>
        <p:nvPicPr>
          <p:cNvPr id="7" name="Afbeelding 6">
            <a:extLst>
              <a:ext uri="{FF2B5EF4-FFF2-40B4-BE49-F238E27FC236}">
                <a16:creationId xmlns:a16="http://schemas.microsoft.com/office/drawing/2014/main" id="{92A02E9E-6C46-4F47-9F06-44002F94B5C9}"/>
              </a:ext>
            </a:extLst>
          </p:cNvPr>
          <p:cNvPicPr>
            <a:picLocks noChangeAspect="1"/>
          </p:cNvPicPr>
          <p:nvPr/>
        </p:nvPicPr>
        <p:blipFill rotWithShape="1">
          <a:blip r:embed="rId2"/>
          <a:srcRect t="25297" b="477"/>
          <a:stretch/>
        </p:blipFill>
        <p:spPr>
          <a:xfrm>
            <a:off x="347463" y="2267339"/>
            <a:ext cx="3911296" cy="3870973"/>
          </a:xfrm>
          <a:prstGeom prst="rect">
            <a:avLst/>
          </a:prstGeom>
        </p:spPr>
      </p:pic>
      <p:graphicFrame>
        <p:nvGraphicFramePr>
          <p:cNvPr id="3" name="Diagram 2">
            <a:extLst>
              <a:ext uri="{FF2B5EF4-FFF2-40B4-BE49-F238E27FC236}">
                <a16:creationId xmlns:a16="http://schemas.microsoft.com/office/drawing/2014/main" id="{389A1316-01C3-4721-A5DB-AFC7C0591058}"/>
              </a:ext>
            </a:extLst>
          </p:cNvPr>
          <p:cNvGraphicFramePr/>
          <p:nvPr>
            <p:extLst>
              <p:ext uri="{D42A27DB-BD31-4B8C-83A1-F6EECF244321}">
                <p14:modId xmlns:p14="http://schemas.microsoft.com/office/powerpoint/2010/main" val="3951626051"/>
              </p:ext>
            </p:extLst>
          </p:nvPr>
        </p:nvGraphicFramePr>
        <p:xfrm>
          <a:off x="4719059" y="958179"/>
          <a:ext cx="7125478" cy="5635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0045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0684B7F-1DD6-4C05-B370-4DA2F37FE047}"/>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3700" dirty="0" err="1"/>
              <a:t>Waarom</a:t>
            </a:r>
            <a:r>
              <a:rPr lang="en-US" sz="3700" dirty="0"/>
              <a:t> </a:t>
            </a:r>
            <a:r>
              <a:rPr lang="en-US" sz="3700" dirty="0" err="1"/>
              <a:t>aandacht</a:t>
            </a:r>
            <a:r>
              <a:rPr lang="en-US" sz="3700" dirty="0"/>
              <a:t> </a:t>
            </a:r>
            <a:r>
              <a:rPr lang="en-US" sz="3700" dirty="0" err="1"/>
              <a:t>voor</a:t>
            </a:r>
            <a:r>
              <a:rPr lang="en-US" sz="3700" dirty="0"/>
              <a:t> </a:t>
            </a:r>
            <a:r>
              <a:rPr lang="en-US" sz="3700" dirty="0" err="1"/>
              <a:t>kritisch</a:t>
            </a:r>
            <a:r>
              <a:rPr lang="en-US" sz="3700" dirty="0"/>
              <a:t> </a:t>
            </a:r>
            <a:r>
              <a:rPr lang="en-US" sz="3700" dirty="0" err="1"/>
              <a:t>denken</a:t>
            </a:r>
            <a:r>
              <a:rPr lang="en-US" sz="3700" dirty="0"/>
              <a:t> </a:t>
            </a:r>
            <a:r>
              <a:rPr lang="en-US" sz="3700" dirty="0" err="1"/>
              <a:t>bij</a:t>
            </a:r>
            <a:r>
              <a:rPr lang="en-US" sz="3700" dirty="0"/>
              <a:t> </a:t>
            </a:r>
            <a:r>
              <a:rPr lang="en-US" sz="3700" dirty="0" err="1"/>
              <a:t>scheikundepractica</a:t>
            </a:r>
            <a:r>
              <a:rPr lang="en-US" sz="3700" dirty="0"/>
              <a:t> ?</a:t>
            </a:r>
          </a:p>
        </p:txBody>
      </p:sp>
      <p:sp>
        <p:nvSpPr>
          <p:cNvPr id="5" name="Rechthoek 4">
            <a:extLst>
              <a:ext uri="{FF2B5EF4-FFF2-40B4-BE49-F238E27FC236}">
                <a16:creationId xmlns:a16="http://schemas.microsoft.com/office/drawing/2014/main" id="{EB83882A-21A3-465F-A892-35E4A1251325}"/>
              </a:ext>
            </a:extLst>
          </p:cNvPr>
          <p:cNvSpPr/>
          <p:nvPr/>
        </p:nvSpPr>
        <p:spPr>
          <a:xfrm>
            <a:off x="4965431" y="2438400"/>
            <a:ext cx="6586489" cy="3785419"/>
          </a:xfrm>
          <a:prstGeom prst="rect">
            <a:avLst/>
          </a:prstGeom>
        </p:spPr>
        <p:txBody>
          <a:bodyPr vert="horz" lIns="91440" tIns="45720" rIns="91440" bIns="45720" rtlCol="0">
            <a:normAutofit/>
          </a:bodyPr>
          <a:lstStyle/>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dirty="0">
              <a:ln>
                <a:noFill/>
              </a:ln>
              <a:effectLst/>
              <a:uLnTx/>
              <a:uFillTx/>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err="1">
                <a:ln>
                  <a:noFill/>
                </a:ln>
                <a:effectLst/>
                <a:uLnTx/>
                <a:uFillTx/>
              </a:rPr>
              <a:t>Stap</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voor</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stapinstructies</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leerlingen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worden</a:t>
            </a:r>
            <a:r>
              <a:rPr kumimoji="0" lang="en-US" sz="2000" b="0" i="0" u="none" strike="noStrike" cap="none" spc="0" normalizeH="0" baseline="0" noProof="0" dirty="0">
                <a:ln>
                  <a:noFill/>
                </a:ln>
                <a:effectLst/>
                <a:uLnTx/>
                <a:uFillTx/>
              </a:rPr>
              <a:t> door </a:t>
            </a:r>
            <a:r>
              <a:rPr kumimoji="0" lang="en-US" sz="2000" b="0" i="0" u="none" strike="noStrike" cap="none" spc="0" normalizeH="0" baseline="0" noProof="0" dirty="0" err="1">
                <a:ln>
                  <a:noFill/>
                </a:ln>
                <a:effectLst/>
                <a:uLnTx/>
                <a:uFillTx/>
              </a:rPr>
              <a:t>een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doolhof</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begeleid</a:t>
            </a:r>
            <a:r>
              <a:rPr kumimoji="0" lang="en-US" sz="2000" b="0" i="0" u="none" strike="noStrike" cap="none" spc="0" normalizeH="0" baseline="0" noProof="0" dirty="0">
                <a:ln>
                  <a:noFill/>
                </a:ln>
                <a:effectLst/>
                <a:uLnTx/>
                <a:uFillTx/>
              </a:rPr>
              <a:t>.</a:t>
            </a:r>
            <a:r>
              <a:rPr lang="en-US" sz="2000" dirty="0"/>
              <a:t> </a:t>
            </a:r>
            <a:r>
              <a:rPr lang="en-US" sz="2000" dirty="0" err="1"/>
              <a:t>Tijdens</a:t>
            </a:r>
            <a:r>
              <a:rPr lang="en-US" sz="2000" dirty="0"/>
              <a:t> het experiment </a:t>
            </a:r>
            <a:r>
              <a:rPr lang="en-US" sz="2000" dirty="0" err="1"/>
              <a:t>weten</a:t>
            </a:r>
            <a:r>
              <a:rPr lang="en-US" sz="2000" dirty="0"/>
              <a:t> </a:t>
            </a:r>
            <a:r>
              <a:rPr lang="en-US" sz="2000" dirty="0" err="1"/>
              <a:t>ze</a:t>
            </a:r>
            <a:r>
              <a:rPr lang="en-US" sz="2000" dirty="0"/>
              <a:t> </a:t>
            </a:r>
            <a:r>
              <a:rPr lang="en-US" sz="2000" dirty="0" err="1"/>
              <a:t>niet</a:t>
            </a:r>
            <a:r>
              <a:rPr lang="en-US" sz="2000" dirty="0"/>
              <a:t> </a:t>
            </a:r>
            <a:r>
              <a:rPr lang="en-US" sz="2000" dirty="0" err="1"/>
              <a:t>precies</a:t>
            </a:r>
            <a:r>
              <a:rPr lang="en-US" sz="2000" dirty="0"/>
              <a:t> wat </a:t>
            </a:r>
            <a:r>
              <a:rPr lang="en-US" sz="2000" dirty="0" err="1"/>
              <a:t>ze</a:t>
            </a:r>
            <a:r>
              <a:rPr lang="en-US" sz="2000" dirty="0"/>
              <a:t> </a:t>
            </a:r>
            <a:r>
              <a:rPr lang="en-US" sz="2000" dirty="0" err="1"/>
              <a:t>aan</a:t>
            </a:r>
            <a:r>
              <a:rPr lang="en-US" sz="2000" dirty="0"/>
              <a:t> het </a:t>
            </a:r>
            <a:r>
              <a:rPr lang="en-US" sz="2000" dirty="0" err="1"/>
              <a:t>doen</a:t>
            </a:r>
            <a:r>
              <a:rPr lang="en-US" sz="2000" dirty="0"/>
              <a:t> </a:t>
            </a:r>
            <a:r>
              <a:rPr lang="en-US" sz="2000" dirty="0" err="1"/>
              <a:t>zijn</a:t>
            </a:r>
            <a:r>
              <a:rPr lang="en-US" sz="2000" dirty="0"/>
              <a:t>. </a:t>
            </a:r>
            <a:br>
              <a:rPr kumimoji="0" lang="en-US" sz="2000" b="0" i="0" u="none" strike="noStrike" cap="none" spc="0" normalizeH="0" baseline="0" noProof="0" dirty="0">
                <a:ln>
                  <a:noFill/>
                </a:ln>
                <a:effectLst/>
                <a:uLnTx/>
                <a:uFillTx/>
              </a:rPr>
            </a:br>
            <a:endParaRPr kumimoji="0" lang="en-US" sz="2000" b="0" i="0" u="none" strike="noStrike" cap="none" spc="0" normalizeH="0" baseline="0" noProof="0" dirty="0">
              <a:ln>
                <a:noFill/>
              </a:ln>
              <a:effectLst/>
              <a:uLnTx/>
              <a:uFillTx/>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err="1">
                <a:ln>
                  <a:noFill/>
                </a:ln>
                <a:effectLst/>
                <a:uLnTx/>
                <a:uFillTx/>
              </a:rPr>
              <a:t>Voor</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toetsscores</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maakt</a:t>
            </a:r>
            <a:r>
              <a:rPr kumimoji="0" lang="en-US" sz="2000" b="0" i="0" u="none" strike="noStrike" cap="none" spc="0" normalizeH="0" baseline="0" noProof="0" dirty="0">
                <a:ln>
                  <a:noFill/>
                </a:ln>
                <a:effectLst/>
                <a:uLnTx/>
                <a:uFillTx/>
              </a:rPr>
              <a:t> het </a:t>
            </a:r>
            <a:r>
              <a:rPr kumimoji="0" lang="en-US" sz="2000" b="0" i="0" u="none" strike="noStrike" cap="none" spc="0" normalizeH="0" baseline="0" noProof="0" dirty="0" err="1">
                <a:ln>
                  <a:noFill/>
                </a:ln>
                <a:effectLst/>
                <a:uLnTx/>
                <a:uFillTx/>
              </a:rPr>
              <a:t>vaak</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niet</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ui</a:t>
            </a:r>
            <a:r>
              <a:rPr lang="en-US" sz="2000" dirty="0"/>
              <a:t>t of het </a:t>
            </a:r>
            <a:r>
              <a:rPr lang="en-US" sz="2000" dirty="0" err="1"/>
              <a:t>onderwijs</a:t>
            </a:r>
            <a:r>
              <a:rPr lang="en-US" sz="2000" dirty="0"/>
              <a:t> met </a:t>
            </a:r>
            <a:r>
              <a:rPr lang="en-US" sz="2000" dirty="0" err="1"/>
              <a:t>een</a:t>
            </a:r>
            <a:r>
              <a:rPr lang="en-US" sz="2000" dirty="0"/>
              <a:t> practicum </a:t>
            </a:r>
            <a:r>
              <a:rPr lang="en-US" sz="2000" dirty="0" err="1"/>
              <a:t>wordt</a:t>
            </a:r>
            <a:r>
              <a:rPr lang="en-US" sz="2000" dirty="0"/>
              <a:t> </a:t>
            </a:r>
            <a:r>
              <a:rPr lang="en-US" sz="2000" dirty="0" err="1"/>
              <a:t>gegeven</a:t>
            </a:r>
            <a:r>
              <a:rPr lang="en-US" sz="2000" dirty="0"/>
              <a:t>. </a:t>
            </a:r>
            <a:br>
              <a:rPr lang="en-US" sz="2000" dirty="0"/>
            </a:br>
            <a:r>
              <a:rPr lang="en-US" sz="2000" dirty="0" err="1"/>
              <a:t>Voor</a:t>
            </a:r>
            <a:r>
              <a:rPr lang="en-US" sz="2000" dirty="0"/>
              <a:t> </a:t>
            </a:r>
            <a:r>
              <a:rPr lang="en-US" sz="2000" dirty="0" err="1"/>
              <a:t>andere</a:t>
            </a:r>
            <a:r>
              <a:rPr lang="en-US" sz="2000" dirty="0"/>
              <a:t> </a:t>
            </a:r>
            <a:r>
              <a:rPr lang="en-US" sz="2000" dirty="0" err="1"/>
              <a:t>leerdoelen</a:t>
            </a:r>
            <a:r>
              <a:rPr lang="en-US" sz="2000" dirty="0"/>
              <a:t> </a:t>
            </a:r>
            <a:r>
              <a:rPr lang="en-US" sz="2000" dirty="0" err="1"/>
              <a:t>juist</a:t>
            </a:r>
            <a:r>
              <a:rPr lang="en-US" sz="2000" dirty="0"/>
              <a:t> </a:t>
            </a:r>
            <a:r>
              <a:rPr lang="en-US" sz="2000" dirty="0" err="1"/>
              <a:t>wel</a:t>
            </a:r>
            <a:r>
              <a:rPr lang="en-US" sz="2000" dirty="0"/>
              <a:t>! </a:t>
            </a:r>
            <a:r>
              <a:rPr lang="en-US" sz="2000" dirty="0" err="1"/>
              <a:t>Bijstellen</a:t>
            </a:r>
            <a:r>
              <a:rPr lang="en-US" sz="2000" dirty="0"/>
              <a:t> van </a:t>
            </a:r>
            <a:r>
              <a:rPr lang="en-US" sz="2000" dirty="0" err="1"/>
              <a:t>leerdoelen</a:t>
            </a:r>
            <a:r>
              <a:rPr lang="en-US" sz="2000" dirty="0"/>
              <a:t>.</a:t>
            </a:r>
            <a:br>
              <a:rPr lang="en-US" sz="2000" dirty="0"/>
            </a:br>
            <a:endParaRPr lang="en-US" sz="2000" dirty="0"/>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Hoe </a:t>
            </a:r>
            <a:r>
              <a:rPr kumimoji="0" lang="en-US" sz="2000" b="0" i="0" u="none" strike="noStrike" cap="none" spc="0" normalizeH="0" baseline="0" noProof="0" dirty="0" err="1">
                <a:ln>
                  <a:noFill/>
                </a:ln>
                <a:effectLst/>
                <a:uLnTx/>
                <a:uFillTx/>
              </a:rPr>
              <a:t>kunnen</a:t>
            </a:r>
            <a:r>
              <a:rPr kumimoji="0" lang="en-US" sz="2000" b="0" i="0" u="none" strike="noStrike" cap="none" spc="0" normalizeH="0" baseline="0" noProof="0" dirty="0">
                <a:ln>
                  <a:noFill/>
                </a:ln>
                <a:effectLst/>
                <a:uLnTx/>
                <a:uFillTx/>
              </a:rPr>
              <a:t> we </a:t>
            </a:r>
            <a:r>
              <a:rPr kumimoji="0" lang="en-US" sz="2000" b="0" i="0" u="none" strike="noStrike" cap="none" spc="0" normalizeH="0" baseline="0" noProof="0" dirty="0" err="1">
                <a:ln>
                  <a:noFill/>
                </a:ln>
                <a:effectLst/>
                <a:uLnTx/>
                <a:uFillTx/>
              </a:rPr>
              <a:t>practica</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gebruiken</a:t>
            </a:r>
            <a:r>
              <a:rPr kumimoji="0" lang="en-US" sz="2000" b="0" i="0" u="none" strike="noStrike" cap="none" spc="0" normalizeH="0" baseline="0" noProof="0" dirty="0">
                <a:ln>
                  <a:noFill/>
                </a:ln>
                <a:effectLst/>
                <a:uLnTx/>
                <a:uFillTx/>
              </a:rPr>
              <a:t> om </a:t>
            </a:r>
            <a:r>
              <a:rPr kumimoji="0" lang="en-US" sz="2000" b="0" i="0" u="none" strike="noStrike" cap="none" spc="0" normalizeH="0" baseline="0" noProof="0" dirty="0" err="1">
                <a:ln>
                  <a:noFill/>
                </a:ln>
                <a:effectLst/>
                <a:uLnTx/>
                <a:uFillTx/>
              </a:rPr>
              <a:t>kritisch</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denken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tijdens</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onderzoek</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doen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aan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te</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leren</a:t>
            </a:r>
            <a:r>
              <a:rPr kumimoji="0" lang="en-US" sz="2000" b="0" i="0" u="none" strike="noStrike" cap="none" spc="0" normalizeH="0" baseline="0" noProof="0" dirty="0">
                <a:ln>
                  <a:noFill/>
                </a:ln>
                <a:effectLst/>
                <a:uLnTx/>
                <a:uFillTx/>
              </a:rPr>
              <a:t>?</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dirty="0">
              <a:ln>
                <a:noFill/>
              </a:ln>
              <a:effectLst/>
              <a:uLnTx/>
              <a:uFillTx/>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dirty="0">
              <a:ln>
                <a:noFill/>
              </a:ln>
              <a:effectLst/>
              <a:uLnTx/>
              <a:uFillTx/>
            </a:endParaRPr>
          </a:p>
        </p:txBody>
      </p:sp>
      <p:pic>
        <p:nvPicPr>
          <p:cNvPr id="24" name="Picture 13" descr="Gloeilamp op een gele achtergrond met geschetste lichtbundels en een kabel">
            <a:extLst>
              <a:ext uri="{FF2B5EF4-FFF2-40B4-BE49-F238E27FC236}">
                <a16:creationId xmlns:a16="http://schemas.microsoft.com/office/drawing/2014/main" id="{E89A19DD-D754-49A5-9E79-5D436D349AB4}"/>
              </a:ext>
            </a:extLst>
          </p:cNvPr>
          <p:cNvPicPr>
            <a:picLocks noChangeAspect="1"/>
          </p:cNvPicPr>
          <p:nvPr/>
        </p:nvPicPr>
        <p:blipFill rotWithShape="1">
          <a:blip r:embed="rId2"/>
          <a:srcRect l="51344" r="7086"/>
          <a:stretch/>
        </p:blipFill>
        <p:spPr>
          <a:xfrm>
            <a:off x="20" y="10"/>
            <a:ext cx="4635571" cy="6857990"/>
          </a:xfrm>
          <a:prstGeom prst="rect">
            <a:avLst/>
          </a:prstGeom>
          <a:effectLst/>
        </p:spPr>
      </p:pic>
      <p:cxnSp>
        <p:nvCxnSpPr>
          <p:cNvPr id="25"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E8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521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2E9941EE-4D8D-42A3-9208-B58C43273C24}"/>
              </a:ext>
            </a:extLst>
          </p:cNvPr>
          <p:cNvGrpSpPr/>
          <p:nvPr/>
        </p:nvGrpSpPr>
        <p:grpSpPr>
          <a:xfrm>
            <a:off x="838200" y="1181918"/>
            <a:ext cx="11285673" cy="5041946"/>
            <a:chOff x="318866" y="1091954"/>
            <a:chExt cx="4803489" cy="4474664"/>
          </a:xfrm>
        </p:grpSpPr>
        <p:sp>
          <p:nvSpPr>
            <p:cNvPr id="6" name="Rechthoek 5">
              <a:extLst>
                <a:ext uri="{FF2B5EF4-FFF2-40B4-BE49-F238E27FC236}">
                  <a16:creationId xmlns:a16="http://schemas.microsoft.com/office/drawing/2014/main" id="{33AA4F32-D8EF-4991-A269-B358E486D6FF}"/>
                </a:ext>
              </a:extLst>
            </p:cNvPr>
            <p:cNvSpPr/>
            <p:nvPr/>
          </p:nvSpPr>
          <p:spPr>
            <a:xfrm>
              <a:off x="459062" y="1091954"/>
              <a:ext cx="4663293" cy="3523606"/>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nl-NL" b="1" i="1" dirty="0">
                  <a:solidFill>
                    <a:srgbClr val="FF0000"/>
                  </a:solidFill>
                </a:rPr>
                <a:t>.</a:t>
              </a:r>
            </a:p>
            <a:p>
              <a:pPr marR="0" lvl="0" algn="l" defTabSz="914400" rtl="0" eaLnBrk="1" fontAlgn="auto" latinLnBrk="0" hangingPunct="1">
                <a:lnSpc>
                  <a:spcPct val="100000"/>
                </a:lnSpc>
                <a:spcBef>
                  <a:spcPts val="0"/>
                </a:spcBef>
                <a:spcAft>
                  <a:spcPts val="0"/>
                </a:spcAft>
                <a:buClrTx/>
                <a:buSzTx/>
                <a:tabLst/>
                <a:defRPr/>
              </a:pPr>
              <a:endParaRPr kumimoji="0" lang="nl-NL" sz="1800" b="0" i="1"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Afbeelding 8">
              <a:extLst>
                <a:ext uri="{FF2B5EF4-FFF2-40B4-BE49-F238E27FC236}">
                  <a16:creationId xmlns:a16="http://schemas.microsoft.com/office/drawing/2014/main" id="{42FED8B2-C00B-4F4C-AD56-25F89F23219C}"/>
                </a:ext>
              </a:extLst>
            </p:cNvPr>
            <p:cNvPicPr>
              <a:picLocks noChangeAspect="1"/>
            </p:cNvPicPr>
            <p:nvPr/>
          </p:nvPicPr>
          <p:blipFill>
            <a:blip r:embed="rId2"/>
            <a:stretch>
              <a:fillRect/>
            </a:stretch>
          </p:blipFill>
          <p:spPr>
            <a:xfrm>
              <a:off x="318866" y="3158126"/>
              <a:ext cx="2682482" cy="2408492"/>
            </a:xfrm>
            <a:prstGeom prst="rect">
              <a:avLst/>
            </a:prstGeom>
          </p:spPr>
        </p:pic>
      </p:grpSp>
      <p:sp>
        <p:nvSpPr>
          <p:cNvPr id="3" name="Rechthoek 2">
            <a:extLst>
              <a:ext uri="{FF2B5EF4-FFF2-40B4-BE49-F238E27FC236}">
                <a16:creationId xmlns:a16="http://schemas.microsoft.com/office/drawing/2014/main" id="{BBFB29D9-04D0-4E96-A27F-2428BF54B28A}"/>
              </a:ext>
            </a:extLst>
          </p:cNvPr>
          <p:cNvSpPr/>
          <p:nvPr/>
        </p:nvSpPr>
        <p:spPr>
          <a:xfrm>
            <a:off x="968829" y="2010201"/>
            <a:ext cx="9220200" cy="1292662"/>
          </a:xfrm>
          <a:prstGeom prst="rect">
            <a:avLst/>
          </a:prstGeom>
        </p:spPr>
        <p:txBody>
          <a:bodyPr wrap="square">
            <a:spAutoFit/>
          </a:bodyPr>
          <a:lstStyle/>
          <a:p>
            <a:pPr lvl="0">
              <a:defRPr/>
            </a:pPr>
            <a:r>
              <a:rPr lang="nl-NL" b="1" i="1" dirty="0">
                <a:solidFill>
                  <a:srgbClr val="FF0000"/>
                </a:solidFill>
              </a:rPr>
              <a:t>Expliciete instructies </a:t>
            </a:r>
            <a:r>
              <a:rPr lang="nl-NL" dirty="0">
                <a:solidFill>
                  <a:prstClr val="black"/>
                </a:solidFill>
              </a:rPr>
              <a:t>gericht op het nemen van </a:t>
            </a:r>
            <a:r>
              <a:rPr lang="nl-NL" b="1" i="1" dirty="0">
                <a:solidFill>
                  <a:srgbClr val="FF0000"/>
                </a:solidFill>
              </a:rPr>
              <a:t>eigen beslissingen</a:t>
            </a:r>
            <a:r>
              <a:rPr lang="nl-NL" i="1" dirty="0">
                <a:solidFill>
                  <a:srgbClr val="FF0000"/>
                </a:solidFill>
              </a:rPr>
              <a:t> </a:t>
            </a:r>
            <a:r>
              <a:rPr lang="nl-NL" dirty="0">
                <a:solidFill>
                  <a:prstClr val="black"/>
                </a:solidFill>
              </a:rPr>
              <a:t>aan de hand van </a:t>
            </a:r>
            <a:r>
              <a:rPr lang="nl-NL" b="1" i="1" dirty="0">
                <a:solidFill>
                  <a:srgbClr val="FF0000"/>
                </a:solidFill>
              </a:rPr>
              <a:t>eigen analyses</a:t>
            </a:r>
            <a:r>
              <a:rPr lang="nl-NL" b="1" dirty="0">
                <a:solidFill>
                  <a:prstClr val="black"/>
                </a:solidFill>
              </a:rPr>
              <a:t> </a:t>
            </a:r>
            <a:r>
              <a:rPr lang="nl-NL" dirty="0">
                <a:solidFill>
                  <a:prstClr val="black"/>
                </a:solidFill>
              </a:rPr>
              <a:t>en </a:t>
            </a:r>
            <a:r>
              <a:rPr lang="nl-NL" b="1" i="1" dirty="0">
                <a:solidFill>
                  <a:srgbClr val="FF0000"/>
                </a:solidFill>
              </a:rPr>
              <a:t>eigen inzichten. </a:t>
            </a:r>
          </a:p>
          <a:p>
            <a:pPr lvl="0">
              <a:defRPr/>
            </a:pPr>
            <a:r>
              <a:rPr lang="nl-NL" b="1" i="1" dirty="0">
                <a:solidFill>
                  <a:srgbClr val="FF0000"/>
                </a:solidFill>
              </a:rPr>
              <a:t>Vergelijkingen maken</a:t>
            </a:r>
          </a:p>
          <a:p>
            <a:pPr lvl="0">
              <a:defRPr/>
            </a:pPr>
            <a:r>
              <a:rPr lang="nl-NL" sz="2400" dirty="0">
                <a:solidFill>
                  <a:prstClr val="black"/>
                </a:solidFill>
              </a:rPr>
              <a:t>Laat de instructies gedurende de cursus </a:t>
            </a:r>
            <a:r>
              <a:rPr lang="nl-NL" sz="2400" b="1" i="1" dirty="0">
                <a:solidFill>
                  <a:srgbClr val="FF0000"/>
                </a:solidFill>
              </a:rPr>
              <a:t>geleidelijk verdwijnen</a:t>
            </a:r>
            <a:r>
              <a:rPr lang="nl-NL" b="1" i="1" dirty="0">
                <a:solidFill>
                  <a:srgbClr val="FF0000"/>
                </a:solidFill>
              </a:rPr>
              <a:t>.</a:t>
            </a:r>
          </a:p>
        </p:txBody>
      </p:sp>
      <p:sp>
        <p:nvSpPr>
          <p:cNvPr id="7" name="Titel 6">
            <a:extLst>
              <a:ext uri="{FF2B5EF4-FFF2-40B4-BE49-F238E27FC236}">
                <a16:creationId xmlns:a16="http://schemas.microsoft.com/office/drawing/2014/main" id="{8567815E-61E2-48B6-9CA4-BF60635E4E21}"/>
              </a:ext>
            </a:extLst>
          </p:cNvPr>
          <p:cNvSpPr>
            <a:spLocks noGrp="1"/>
          </p:cNvSpPr>
          <p:nvPr>
            <p:ph type="title"/>
          </p:nvPr>
        </p:nvSpPr>
        <p:spPr/>
        <p:txBody>
          <a:bodyPr/>
          <a:lstStyle/>
          <a:p>
            <a:endParaRPr lang="nl-NL"/>
          </a:p>
        </p:txBody>
      </p:sp>
      <p:sp>
        <p:nvSpPr>
          <p:cNvPr id="11" name="Titel 1">
            <a:extLst>
              <a:ext uri="{FF2B5EF4-FFF2-40B4-BE49-F238E27FC236}">
                <a16:creationId xmlns:a16="http://schemas.microsoft.com/office/drawing/2014/main" id="{123C5320-32C5-46D5-9EC5-E770F3407D5F}"/>
              </a:ext>
            </a:extLst>
          </p:cNvPr>
          <p:cNvSpPr txBox="1">
            <a:spLocks/>
          </p:cNvSpPr>
          <p:nvPr/>
        </p:nvSpPr>
        <p:spPr>
          <a:xfrm>
            <a:off x="681331" y="144472"/>
            <a:ext cx="10515600" cy="1641674"/>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i="1" dirty="0"/>
              <a:t>Kritisch denken bij onderzoekspractica (Holmes) </a:t>
            </a:r>
            <a:r>
              <a:rPr lang="nl-NL" sz="4000" dirty="0"/>
              <a:t>Nadruk op vergelijkingen maken en beslissingen nemen.</a:t>
            </a:r>
          </a:p>
        </p:txBody>
      </p:sp>
      <p:pic>
        <p:nvPicPr>
          <p:cNvPr id="18" name="Afbeelding 17">
            <a:extLst>
              <a:ext uri="{FF2B5EF4-FFF2-40B4-BE49-F238E27FC236}">
                <a16:creationId xmlns:a16="http://schemas.microsoft.com/office/drawing/2014/main" id="{225614DF-B0AA-4F56-9460-3F77A7FA4599}"/>
              </a:ext>
            </a:extLst>
          </p:cNvPr>
          <p:cNvPicPr>
            <a:picLocks noChangeAspect="1"/>
          </p:cNvPicPr>
          <p:nvPr/>
        </p:nvPicPr>
        <p:blipFill>
          <a:blip r:embed="rId3"/>
          <a:stretch>
            <a:fillRect/>
          </a:stretch>
        </p:blipFill>
        <p:spPr>
          <a:xfrm>
            <a:off x="7754094" y="3302863"/>
            <a:ext cx="4026282" cy="3377237"/>
          </a:xfrm>
          <a:prstGeom prst="rect">
            <a:avLst/>
          </a:prstGeom>
        </p:spPr>
      </p:pic>
    </p:spTree>
    <p:extLst>
      <p:ext uri="{BB962C8B-B14F-4D97-AF65-F5344CB8AC3E}">
        <p14:creationId xmlns:p14="http://schemas.microsoft.com/office/powerpoint/2010/main" val="3365354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33AA4F32-D8EF-4991-A269-B358E486D6FF}"/>
              </a:ext>
            </a:extLst>
          </p:cNvPr>
          <p:cNvSpPr/>
          <p:nvPr/>
        </p:nvSpPr>
        <p:spPr>
          <a:xfrm>
            <a:off x="617857" y="1106471"/>
            <a:ext cx="10956286" cy="39703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srgbClr val="FF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1"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Titel 1">
            <a:extLst>
              <a:ext uri="{FF2B5EF4-FFF2-40B4-BE49-F238E27FC236}">
                <a16:creationId xmlns:a16="http://schemas.microsoft.com/office/drawing/2014/main" id="{123C5320-32C5-46D5-9EC5-E770F3407D5F}"/>
              </a:ext>
            </a:extLst>
          </p:cNvPr>
          <p:cNvSpPr txBox="1">
            <a:spLocks/>
          </p:cNvSpPr>
          <p:nvPr/>
        </p:nvSpPr>
        <p:spPr>
          <a:xfrm>
            <a:off x="182445" y="111386"/>
            <a:ext cx="1888951" cy="5216394"/>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libri Light" panose="020F0302020204030204"/>
                <a:ea typeface="+mj-ea"/>
                <a:cs typeface="+mj-cs"/>
              </a:rPr>
              <a:t>Kritisch denken practica</a:t>
            </a:r>
          </a:p>
          <a:p>
            <a:pPr marL="0" marR="0" lvl="0" indent="0" algn="l" defTabSz="914400" rtl="0" eaLnBrk="1" fontAlgn="auto" latinLnBrk="0" hangingPunct="1">
              <a:lnSpc>
                <a:spcPct val="90000"/>
              </a:lnSpc>
              <a:spcBef>
                <a:spcPct val="0"/>
              </a:spcBef>
              <a:spcAft>
                <a:spcPts val="0"/>
              </a:spcAft>
              <a:buClrTx/>
              <a:buSzTx/>
              <a:buFontTx/>
              <a:buNone/>
              <a:tabLst/>
              <a:defRPr/>
            </a:pPr>
            <a:endParaRPr lang="nl-NL" sz="3200" i="1" dirty="0">
              <a:solidFill>
                <a:prstClr val="black"/>
              </a:solidFill>
              <a:latin typeface="Calibri Light" panose="020F0302020204030204"/>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nl-NL" sz="2000" i="1" dirty="0" err="1">
                <a:solidFill>
                  <a:prstClr val="black"/>
                </a:solidFill>
                <a:latin typeface="Calibri Light" panose="020F0302020204030204"/>
              </a:rPr>
              <a:t>Explicitiet</a:t>
            </a:r>
            <a:r>
              <a:rPr lang="nl-NL" sz="2000" i="1" dirty="0">
                <a:solidFill>
                  <a:prstClr val="black"/>
                </a:solidFill>
                <a:latin typeface="Calibri Light" panose="020F0302020204030204"/>
              </a:rPr>
              <a:t> Instructies die gedurende cursus langzaam verdwijnen.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3200" b="0" i="1"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graphicFrame>
        <p:nvGraphicFramePr>
          <p:cNvPr id="14" name="Diagram 13">
            <a:extLst>
              <a:ext uri="{FF2B5EF4-FFF2-40B4-BE49-F238E27FC236}">
                <a16:creationId xmlns:a16="http://schemas.microsoft.com/office/drawing/2014/main" id="{F32AD13B-017E-4242-9583-F4A6E237DFA8}"/>
              </a:ext>
            </a:extLst>
          </p:cNvPr>
          <p:cNvGraphicFramePr/>
          <p:nvPr>
            <p:extLst>
              <p:ext uri="{D42A27DB-BD31-4B8C-83A1-F6EECF244321}">
                <p14:modId xmlns:p14="http://schemas.microsoft.com/office/powerpoint/2010/main" val="52135930"/>
              </p:ext>
            </p:extLst>
          </p:nvPr>
        </p:nvGraphicFramePr>
        <p:xfrm>
          <a:off x="1860074" y="110805"/>
          <a:ext cx="9579256" cy="6566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Afbeelding 14">
            <a:extLst>
              <a:ext uri="{FF2B5EF4-FFF2-40B4-BE49-F238E27FC236}">
                <a16:creationId xmlns:a16="http://schemas.microsoft.com/office/drawing/2014/main" id="{EDA96C8E-F0F0-49B1-BE98-F8C93303A7C2}"/>
              </a:ext>
            </a:extLst>
          </p:cNvPr>
          <p:cNvPicPr>
            <a:picLocks noChangeAspect="1"/>
          </p:cNvPicPr>
          <p:nvPr/>
        </p:nvPicPr>
        <p:blipFill>
          <a:blip r:embed="rId7"/>
          <a:stretch>
            <a:fillRect/>
          </a:stretch>
        </p:blipFill>
        <p:spPr>
          <a:xfrm>
            <a:off x="9844093" y="6071873"/>
            <a:ext cx="975665" cy="465247"/>
          </a:xfrm>
          <a:prstGeom prst="rect">
            <a:avLst/>
          </a:prstGeom>
        </p:spPr>
      </p:pic>
    </p:spTree>
    <p:extLst>
      <p:ext uri="{BB962C8B-B14F-4D97-AF65-F5344CB8AC3E}">
        <p14:creationId xmlns:p14="http://schemas.microsoft.com/office/powerpoint/2010/main" val="3866264813"/>
      </p:ext>
    </p:extLst>
  </p:cSld>
  <p:clrMapOvr>
    <a:masterClrMapping/>
  </p:clrMapOvr>
</p:sld>
</file>

<file path=ppt/theme/theme1.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63E25B5CBA9647BA3A16AF0850B854" ma:contentTypeVersion="13" ma:contentTypeDescription="Een nieuw document maken." ma:contentTypeScope="" ma:versionID="1552a3399770c4f0481d6c19de77d363">
  <xsd:schema xmlns:xsd="http://www.w3.org/2001/XMLSchema" xmlns:xs="http://www.w3.org/2001/XMLSchema" xmlns:p="http://schemas.microsoft.com/office/2006/metadata/properties" xmlns:ns2="8ec01a41-246d-4449-ad56-a270d9123087" xmlns:ns3="a1e4ab9e-2d9a-416e-89a3-6f05a5325f7c" targetNamespace="http://schemas.microsoft.com/office/2006/metadata/properties" ma:root="true" ma:fieldsID="558a640bab2d734c21256b33b32f4a6b" ns2:_="" ns3:_="">
    <xsd:import namespace="8ec01a41-246d-4449-ad56-a270d9123087"/>
    <xsd:import namespace="a1e4ab9e-2d9a-416e-89a3-6f05a5325f7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c01a41-246d-4449-ad56-a270d91230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e4ab9e-2d9a-416e-89a3-6f05a5325f7c"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BA2682E-D36D-493E-B740-66F7F09E4195}"/>
</file>

<file path=customXml/itemProps2.xml><?xml version="1.0" encoding="utf-8"?>
<ds:datastoreItem xmlns:ds="http://schemas.openxmlformats.org/officeDocument/2006/customXml" ds:itemID="{4B7CC876-A9DD-46DF-AAD9-95A7F6BEA37F}">
  <ds:schemaRefs>
    <ds:schemaRef ds:uri="http://schemas.microsoft.com/sharepoint/v3/contenttype/forms"/>
  </ds:schemaRefs>
</ds:datastoreItem>
</file>

<file path=customXml/itemProps3.xml><?xml version="1.0" encoding="utf-8"?>
<ds:datastoreItem xmlns:ds="http://schemas.openxmlformats.org/officeDocument/2006/customXml" ds:itemID="{C5173A65-98CA-4CA5-9AD8-1320808F5B6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4771</TotalTime>
  <Words>2197</Words>
  <Application>Microsoft Office PowerPoint</Application>
  <PresentationFormat>Breedbeeld</PresentationFormat>
  <Paragraphs>254</Paragraphs>
  <Slides>31</Slides>
  <Notes>0</Notes>
  <HiddenSlides>0</HiddenSlides>
  <MMClips>1</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31</vt:i4>
      </vt:variant>
    </vt:vector>
  </HeadingPairs>
  <TitlesOfParts>
    <vt:vector size="43" baseType="lpstr">
      <vt:lpstr>-apple-system</vt:lpstr>
      <vt:lpstr>Arial</vt:lpstr>
      <vt:lpstr>Bookman Old Style</vt:lpstr>
      <vt:lpstr>Bradley Hand ITC</vt:lpstr>
      <vt:lpstr>Calibri</vt:lpstr>
      <vt:lpstr>Calibri Light</vt:lpstr>
      <vt:lpstr>Google Sans</vt:lpstr>
      <vt:lpstr>Montserrat</vt:lpstr>
      <vt:lpstr>Periodico Display</vt:lpstr>
      <vt:lpstr>Times New Roman</vt:lpstr>
      <vt:lpstr>Wingdings</vt:lpstr>
      <vt:lpstr>Office Theme</vt:lpstr>
      <vt:lpstr>Duurzame inzet van Kritisch denken en Creativiteit bij scheikundepractica Woudschoten Chemieconferentie 2021</vt:lpstr>
      <vt:lpstr>Opzet van de workshop</vt:lpstr>
      <vt:lpstr>Niet in deze workshop..  </vt:lpstr>
      <vt:lpstr>Kritisch denken </vt:lpstr>
      <vt:lpstr>Onderzoeksvragen onderzoek kritisch denken: Wat doen verschillende voorbereidende fasen met het kritisch denken van studenten? </vt:lpstr>
      <vt:lpstr>Een scheikundepracticum is een complexe onderwijsomgeving</vt:lpstr>
      <vt:lpstr>Waarom aandacht voor kritisch denken bij scheikundepractica ?</vt:lpstr>
      <vt:lpstr>PowerPoint-presentatie</vt:lpstr>
      <vt:lpstr>PowerPoint-presentatie</vt:lpstr>
      <vt:lpstr>Resultaten kritisch denken practica Holmes studie</vt:lpstr>
      <vt:lpstr>PowerPoint-presentatie</vt:lpstr>
      <vt:lpstr>Twee condities</vt:lpstr>
      <vt:lpstr>Hoe volg je een reactie? </vt:lpstr>
      <vt:lpstr>Waarnemingen docenten</vt:lpstr>
      <vt:lpstr>Kritisch denken in verslagen</vt:lpstr>
      <vt:lpstr>Analyse van verslagen</vt:lpstr>
      <vt:lpstr>Leerervaring van leerlingen.  In vier parallen vwo-6 scheikundeclusters (</vt:lpstr>
      <vt:lpstr>PowerPoint-presentatie</vt:lpstr>
      <vt:lpstr>CONCLUSIES</vt:lpstr>
      <vt:lpstr>Deel 2: Nieuw project.  Creativiteit bij scheikundepractica</vt:lpstr>
      <vt:lpstr>Creatief denken en handelen</vt:lpstr>
      <vt:lpstr>Beschreven voordelen van creatief leren: onderwijsklimaat en leerproces  Creativity And Education: An Australian Perspective Arthur Cropley, 2012, THE INTERNATIONAL JOURNAL OF CREATIVITY &amp; PROBLEM SOLVING.    </vt:lpstr>
      <vt:lpstr>Beschreven voordelen van creatief leren: cognitieve vaardigheden </vt:lpstr>
      <vt:lpstr>Beschreven voordelen van creatief leren: motivatie en zelfvertrouwen </vt:lpstr>
      <vt:lpstr>Risico’s (creatieve) ontwerpopdrachten:   - Ontwerpfixatie - Conceptfixatie - Fixatie op creatief zijn</vt:lpstr>
      <vt:lpstr>Is het mogelijk tegelijkertijd creatief en gefixeerd te zijn?  Creatief denken wordt gekenmerkt door afwisselend divergent en convergent denken.</vt:lpstr>
      <vt:lpstr> Creativiteit bij ontwerpers:   Welke factoren zijn zoal aan onderzoek onderworpen?   </vt:lpstr>
      <vt:lpstr>Wat maakt het allemaal uit?</vt:lpstr>
      <vt:lpstr>PowerPoint-presentatie</vt:lpstr>
      <vt:lpstr>De rol van feedback</vt:lpstr>
      <vt:lpstr>Hoe kunnen we meer aandacht hebben voor creativiteit bij scheikunde-practica?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effect van de voorbereidende fase op het kritische denken van studenten tijdens een practium</dc:title>
  <dc:creator>Marion van Brederode</dc:creator>
  <cp:lastModifiedBy>Marion van Brederode</cp:lastModifiedBy>
  <cp:revision>3</cp:revision>
  <dcterms:created xsi:type="dcterms:W3CDTF">2020-11-05T22:38:29Z</dcterms:created>
  <dcterms:modified xsi:type="dcterms:W3CDTF">2021-11-07T08:24:46Z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0x010100D963E25B5CBA9647BA3A16AF0850B854</vt:lpwstr>
  </property>
</Properties>
</file>